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60" r:id="rId4"/>
    <p:sldId id="261" r:id="rId5"/>
    <p:sldId id="262" r:id="rId6"/>
    <p:sldId id="278" r:id="rId7"/>
    <p:sldId id="279" r:id="rId8"/>
    <p:sldId id="265" r:id="rId9"/>
    <p:sldId id="280" r:id="rId10"/>
    <p:sldId id="267" r:id="rId11"/>
    <p:sldId id="268" r:id="rId12"/>
    <p:sldId id="281" r:id="rId13"/>
    <p:sldId id="270" r:id="rId14"/>
    <p:sldId id="271" r:id="rId15"/>
    <p:sldId id="272" r:id="rId16"/>
    <p:sldId id="283" r:id="rId17"/>
    <p:sldId id="274" r:id="rId18"/>
    <p:sldId id="275" r:id="rId19"/>
    <p:sldId id="276" r:id="rId20"/>
    <p:sldId id="277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哒哒 熊猫" initials="哒哒" lastIdx="0" clrIdx="0"/>
  <p:cmAuthor id="2" name="kingsoft" initials="k" lastIdx="0" clrIdx="1"/>
  <p:cmAuthor id="3" name="zhouzean" initials="z" lastIdx="0" clrIdx="2"/>
  <p:cmAuthor id="4" name="李鹏飞_6bQfzI3a" initials="李" lastIdx="0" clrIdx="3"/>
  <p:cmAuthor id="5" name="李晓菲_MZFnUzi6" initials="李" lastIdx="0" clrIdx="4"/>
  <p:cmAuthor id="6" name="小珞_QjMfU7FR" initials="小" lastIdx="0" clrIdx="5"/>
  <p:cmAuthor id="7" name="熊仪_aYju7RJj" initials="熊" lastIdx="0" clrIdx="6"/>
  <p:cmAuthor id="8" name="yifei" initials="y" lastIdx="0" clrIdx="7"/>
  <p:cmAuthor id="9" name="ADMIN" initials="A" lastIdx="0" clrIdx="8"/>
  <p:cmAuthor id="10" name="骆倩怡_Znauj26B" initials="authorId_382814100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image" Target="../media/image2.png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20" Type="http://schemas.openxmlformats.org/officeDocument/2006/relationships/tags" Target="../tags/tag150.xml"/><Relationship Id="rId2" Type="http://schemas.openxmlformats.org/officeDocument/2006/relationships/tags" Target="../tags/tag132.xml"/><Relationship Id="rId19" Type="http://schemas.openxmlformats.org/officeDocument/2006/relationships/tags" Target="../tags/tag149.xml"/><Relationship Id="rId18" Type="http://schemas.openxmlformats.org/officeDocument/2006/relationships/tags" Target="../tags/tag148.xml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image" Target="../media/image1.png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image" Target="../media/image2.png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image" Target="../media/image1.png"/><Relationship Id="rId2" Type="http://schemas.openxmlformats.org/officeDocument/2006/relationships/tags" Target="../tags/tag19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8" Type="http://schemas.openxmlformats.org/officeDocument/2006/relationships/tags" Target="../tags/tag218.xml"/><Relationship Id="rId17" Type="http://schemas.openxmlformats.org/officeDocument/2006/relationships/tags" Target="../tags/tag217.xml"/><Relationship Id="rId16" Type="http://schemas.openxmlformats.org/officeDocument/2006/relationships/tags" Target="../tags/tag216.xml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4" Type="http://schemas.openxmlformats.org/officeDocument/2006/relationships/tags" Target="../tags/tag237.xml"/><Relationship Id="rId13" Type="http://schemas.openxmlformats.org/officeDocument/2006/relationships/tags" Target="../tags/tag23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4" Type="http://schemas.openxmlformats.org/officeDocument/2006/relationships/tags" Target="../tags/tag250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71.xml"/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4" Type="http://schemas.openxmlformats.org/officeDocument/2006/relationships/tags" Target="../tags/tag276.xml"/><Relationship Id="rId13" Type="http://schemas.openxmlformats.org/officeDocument/2006/relationships/tags" Target="../tags/tag275.xml"/><Relationship Id="rId12" Type="http://schemas.openxmlformats.org/officeDocument/2006/relationships/tags" Target="../tags/tag274.xml"/><Relationship Id="rId11" Type="http://schemas.openxmlformats.org/officeDocument/2006/relationships/tags" Target="../tags/tag273.xml"/><Relationship Id="rId10" Type="http://schemas.openxmlformats.org/officeDocument/2006/relationships/tags" Target="../tags/tag272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5" Type="http://schemas.openxmlformats.org/officeDocument/2006/relationships/tags" Target="../tags/tag290.xml"/><Relationship Id="rId14" Type="http://schemas.openxmlformats.org/officeDocument/2006/relationships/tags" Target="../tags/tag289.xml"/><Relationship Id="rId13" Type="http://schemas.openxmlformats.org/officeDocument/2006/relationships/tags" Target="../tags/tag288.xml"/><Relationship Id="rId12" Type="http://schemas.openxmlformats.org/officeDocument/2006/relationships/tags" Target="../tags/tag287.xml"/><Relationship Id="rId11" Type="http://schemas.openxmlformats.org/officeDocument/2006/relationships/tags" Target="../tags/tag286.xml"/><Relationship Id="rId10" Type="http://schemas.openxmlformats.org/officeDocument/2006/relationships/tags" Target="../tags/tag285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4" Type="http://schemas.openxmlformats.org/officeDocument/2006/relationships/tags" Target="../tags/tag303.xml"/><Relationship Id="rId13" Type="http://schemas.openxmlformats.org/officeDocument/2006/relationships/tags" Target="../tags/tag302.xml"/><Relationship Id="rId12" Type="http://schemas.openxmlformats.org/officeDocument/2006/relationships/tags" Target="../tags/tag301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0" Type="http://schemas.openxmlformats.org/officeDocument/2006/relationships/tags" Target="../tags/tag312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20.xml"/><Relationship Id="rId8" Type="http://schemas.openxmlformats.org/officeDocument/2006/relationships/tags" Target="../tags/tag319.xml"/><Relationship Id="rId7" Type="http://schemas.openxmlformats.org/officeDocument/2006/relationships/tags" Target="../tags/tag318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1" Type="http://schemas.openxmlformats.org/officeDocument/2006/relationships/tags" Target="../tags/tag322.xml"/><Relationship Id="rId10" Type="http://schemas.openxmlformats.org/officeDocument/2006/relationships/tags" Target="../tags/tag32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科技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605" y="0"/>
            <a:ext cx="12162155" cy="685800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 baseline="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524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0828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31496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37084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6553200" y="4775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65532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1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75438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835400 w 4038600"/>
              <a:gd name="connsiteY1" fmla="*/ 0 h 4724400"/>
              <a:gd name="connisteX2" fmla="*/ 4038600 w 4038600"/>
              <a:gd name="connsiteY2" fmla="*/ 203200 h 4724400"/>
              <a:gd name="connisteX3" fmla="*/ 4038600 w 4038600"/>
              <a:gd name="connsiteY3" fmla="*/ 4521200 h 4724400"/>
              <a:gd name="connisteX4" fmla="*/ 38354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4521200"/>
                </a:lnTo>
                <a:cubicBezTo>
                  <a:pt x="4038600" y="4633424"/>
                  <a:pt x="3947624" y="4724400"/>
                  <a:pt x="38354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装饰  0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1524000"/>
            <a:ext cx="6934200" cy="4724400"/>
          </a:xfrm>
          <a:custGeom>
            <a:avLst/>
            <a:gdLst>
              <a:gd name="connisteX0" fmla="*/ 0 w 6934200"/>
              <a:gd name="connsiteY0" fmla="*/ 203200 h 4724400"/>
              <a:gd name="connisteX1" fmla="*/ 203200 w 6934200"/>
              <a:gd name="connsiteY1" fmla="*/ 0 h 4724400"/>
              <a:gd name="connisteX2" fmla="*/ 6934200 w 6934200"/>
              <a:gd name="connsiteY2" fmla="*/ 0 h 4724400"/>
              <a:gd name="connisteX3" fmla="*/ 6934200 w 6934200"/>
              <a:gd name="connsiteY3" fmla="*/ 4724400 h 4724400"/>
              <a:gd name="connisteX4" fmla="*/ 203200 w 6934200"/>
              <a:gd name="connsiteY4" fmla="*/ 4724400 h 4724400"/>
              <a:gd name="connisteX5" fmla="*/ 0 w 6934200"/>
              <a:gd name="connsiteY5" fmla="*/ 4521200 h 4724400"/>
              <a:gd name="connisteX6" fmla="*/ 0 w 69342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934200" y="0"/>
                </a:lnTo>
                <a:lnTo>
                  <a:pt x="69342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66800" y="2108200"/>
            <a:ext cx="6019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66800" y="2667000"/>
            <a:ext cx="6019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1066800" y="4191000"/>
            <a:ext cx="6019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1066800" y="4749800"/>
            <a:ext cx="6019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4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548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0" name="装饰 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4648200" y="609600"/>
            <a:ext cx="6934200" cy="5638800"/>
          </a:xfrm>
          <a:custGeom>
            <a:avLst/>
            <a:gdLst>
              <a:gd name="connisteX0" fmla="*/ 0 w 6934200"/>
              <a:gd name="connsiteY0" fmla="*/ 203200 h 5638800"/>
              <a:gd name="connisteX1" fmla="*/ 203200 w 6934200"/>
              <a:gd name="connsiteY1" fmla="*/ 0 h 5638800"/>
              <a:gd name="connisteX2" fmla="*/ 6731000 w 6934200"/>
              <a:gd name="connsiteY2" fmla="*/ 0 h 5638800"/>
              <a:gd name="connisteX3" fmla="*/ 6934200 w 6934200"/>
              <a:gd name="connsiteY3" fmla="*/ 203200 h 5638800"/>
              <a:gd name="connisteX4" fmla="*/ 6934200 w 6934200"/>
              <a:gd name="connsiteY4" fmla="*/ 5435600 h 5638800"/>
              <a:gd name="connisteX5" fmla="*/ 6731000 w 6934200"/>
              <a:gd name="connsiteY5" fmla="*/ 5638800 h 5638800"/>
              <a:gd name="connisteX6" fmla="*/ 203200 w 6934200"/>
              <a:gd name="connsiteY6" fmla="*/ 5638800 h 5638800"/>
              <a:gd name="connisteX7" fmla="*/ 0 w 6934200"/>
              <a:gd name="connsiteY7" fmla="*/ 5435600 h 5638800"/>
              <a:gd name="connisteX8" fmla="*/ 0 w 69342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5435600"/>
                </a:lnTo>
                <a:cubicBezTo>
                  <a:pt x="6934200" y="5547824"/>
                  <a:pt x="6843224" y="5638800"/>
                  <a:pt x="67310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054600" y="1143000"/>
            <a:ext cx="6121400" cy="4572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20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2300" y="17018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133600" y="1651000"/>
            <a:ext cx="944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133600" y="2159000"/>
            <a:ext cx="944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22300" y="33782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2133600" y="3327400"/>
            <a:ext cx="944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2133600" y="3835400"/>
            <a:ext cx="944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622300" y="50546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2133600" y="5003800"/>
            <a:ext cx="944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2133600" y="5511800"/>
            <a:ext cx="944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0" name="装饰  9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图片占位符 10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2209800" y="19050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43942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953000"/>
            <a:ext cx="452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7848600" y="19050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654800" y="43942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654800" y="4953000"/>
            <a:ext cx="452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4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1910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装饰  0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41910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343400" y="19304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343400" y="24384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81153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8267700" y="19304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8267700" y="24384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7" hasCustomPrompt="1"/>
            <p:custDataLst>
              <p:tags r:id="rId13"/>
            </p:custDataLst>
          </p:nvPr>
        </p:nvSpPr>
        <p:spPr>
          <a:xfrm>
            <a:off x="41910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4343400" y="41148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4343400" y="46228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8" hasCustomPrompt="1"/>
            <p:custDataLst>
              <p:tags r:id="rId16"/>
            </p:custDataLst>
          </p:nvPr>
        </p:nvSpPr>
        <p:spPr>
          <a:xfrm>
            <a:off x="81153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8267700" y="41148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8267700" y="46228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7_1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0" name="装饰  9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19558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857250" y="22606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479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39878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4470400" y="19558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4718050" y="22606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470400" y="3479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4470400" y="39878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8331200" y="19558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8578850" y="22606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8331200" y="3479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8331200" y="39878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0" name="装饰  9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3860800"/>
            <a:ext cx="5334000" cy="2387600"/>
          </a:xfrm>
          <a:custGeom>
            <a:avLst/>
            <a:gdLst>
              <a:gd name="connisteX0" fmla="*/ 0 w 5334000"/>
              <a:gd name="connsiteY0" fmla="*/ 0 h 2387600"/>
              <a:gd name="connisteX1" fmla="*/ 5334000 w 5334000"/>
              <a:gd name="connsiteY1" fmla="*/ 0 h 2387600"/>
              <a:gd name="connisteX2" fmla="*/ 5334000 w 5334000"/>
              <a:gd name="connsiteY2" fmla="*/ 2184400 h 2387600"/>
              <a:gd name="connisteX3" fmla="*/ 5130800 w 5334000"/>
              <a:gd name="connsiteY3" fmla="*/ 2387600 h 2387600"/>
              <a:gd name="connisteX4" fmla="*/ 203200 w 5334000"/>
              <a:gd name="connsiteY4" fmla="*/ 2387600 h 2387600"/>
              <a:gd name="connisteX5" fmla="*/ 0 w 5334000"/>
              <a:gd name="connsiteY5" fmla="*/ 2184400 h 2387600"/>
              <a:gd name="connisteX6" fmla="*/ 0 w 53340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87600">
                <a:moveTo>
                  <a:pt x="0" y="0"/>
                </a:moveTo>
                <a:lnTo>
                  <a:pt x="5334000" y="0"/>
                </a:lnTo>
                <a:lnTo>
                  <a:pt x="5334000" y="2184400"/>
                </a:lnTo>
                <a:cubicBezTo>
                  <a:pt x="5334000" y="2296624"/>
                  <a:pt x="5243024" y="2387600"/>
                  <a:pt x="51308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图片占位符 10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336800"/>
          </a:xfrm>
          <a:custGeom>
            <a:avLst/>
            <a:gdLst>
              <a:gd name="connisteX0" fmla="*/ 0 w 5334000"/>
              <a:gd name="connsiteY0" fmla="*/ 203200 h 2336800"/>
              <a:gd name="connisteX1" fmla="*/ 203200 w 5334000"/>
              <a:gd name="connsiteY1" fmla="*/ 0 h 2336800"/>
              <a:gd name="connisteX2" fmla="*/ 5130800 w 5334000"/>
              <a:gd name="connsiteY2" fmla="*/ 0 h 2336800"/>
              <a:gd name="connisteX3" fmla="*/ 5334000 w 5334000"/>
              <a:gd name="connsiteY3" fmla="*/ 203200 h 2336800"/>
              <a:gd name="connisteX4" fmla="*/ 5334000 w 5334000"/>
              <a:gd name="connsiteY4" fmla="*/ 2336800 h 2336800"/>
              <a:gd name="connisteX5" fmla="*/ 0 w 5334000"/>
              <a:gd name="connsiteY5" fmla="*/ 2336800 h 2336800"/>
              <a:gd name="connisteX6" fmla="*/ 0 w 53340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1656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3860800"/>
            <a:ext cx="5334000" cy="2387600"/>
          </a:xfrm>
          <a:custGeom>
            <a:avLst/>
            <a:gdLst>
              <a:gd name="connisteX0" fmla="*/ 0 w 5334000"/>
              <a:gd name="connsiteY0" fmla="*/ 0 h 2387600"/>
              <a:gd name="connisteX1" fmla="*/ 5334000 w 5334000"/>
              <a:gd name="connsiteY1" fmla="*/ 0 h 2387600"/>
              <a:gd name="connisteX2" fmla="*/ 5334000 w 5334000"/>
              <a:gd name="connsiteY2" fmla="*/ 2184400 h 2387600"/>
              <a:gd name="connisteX3" fmla="*/ 5130800 w 5334000"/>
              <a:gd name="connsiteY3" fmla="*/ 2387600 h 2387600"/>
              <a:gd name="connisteX4" fmla="*/ 203200 w 5334000"/>
              <a:gd name="connsiteY4" fmla="*/ 2387600 h 2387600"/>
              <a:gd name="connisteX5" fmla="*/ 0 w 5334000"/>
              <a:gd name="connsiteY5" fmla="*/ 2184400 h 2387600"/>
              <a:gd name="connisteX6" fmla="*/ 0 w 53340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87600">
                <a:moveTo>
                  <a:pt x="0" y="0"/>
                </a:moveTo>
                <a:lnTo>
                  <a:pt x="5334000" y="0"/>
                </a:lnTo>
                <a:lnTo>
                  <a:pt x="5334000" y="2184400"/>
                </a:lnTo>
                <a:cubicBezTo>
                  <a:pt x="5334000" y="2296624"/>
                  <a:pt x="5243024" y="2387600"/>
                  <a:pt x="51308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1524000"/>
            <a:ext cx="5334000" cy="2336800"/>
          </a:xfrm>
          <a:custGeom>
            <a:avLst/>
            <a:gdLst>
              <a:gd name="connisteX0" fmla="*/ 0 w 5334000"/>
              <a:gd name="connsiteY0" fmla="*/ 203200 h 2336800"/>
              <a:gd name="connisteX1" fmla="*/ 203200 w 5334000"/>
              <a:gd name="connsiteY1" fmla="*/ 0 h 2336800"/>
              <a:gd name="connisteX2" fmla="*/ 5130800 w 5334000"/>
              <a:gd name="connsiteY2" fmla="*/ 0 h 2336800"/>
              <a:gd name="connisteX3" fmla="*/ 5334000 w 5334000"/>
              <a:gd name="connsiteY3" fmla="*/ 203200 h 2336800"/>
              <a:gd name="connisteX4" fmla="*/ 5334000 w 5334000"/>
              <a:gd name="connsiteY4" fmla="*/ 2336800 h 2336800"/>
              <a:gd name="connisteX5" fmla="*/ 0 w 5334000"/>
              <a:gd name="connsiteY5" fmla="*/ 2336800 h 2336800"/>
              <a:gd name="connisteX6" fmla="*/ 0 w 53340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41656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0" name="装饰  9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图片占位符 10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2692400"/>
          </a:xfrm>
          <a:custGeom>
            <a:avLst/>
            <a:gdLst>
              <a:gd name="connisteX0" fmla="*/ 0 w 3454400"/>
              <a:gd name="connsiteY0" fmla="*/ 203200 h 2692400"/>
              <a:gd name="connisteX1" fmla="*/ 203200 w 3454400"/>
              <a:gd name="connsiteY1" fmla="*/ 0 h 2692400"/>
              <a:gd name="connisteX2" fmla="*/ 3251200 w 3454400"/>
              <a:gd name="connsiteY2" fmla="*/ 0 h 2692400"/>
              <a:gd name="connisteX3" fmla="*/ 3454400 w 3454400"/>
              <a:gd name="connsiteY3" fmla="*/ 203200 h 2692400"/>
              <a:gd name="connisteX4" fmla="*/ 3454400 w 3454400"/>
              <a:gd name="connsiteY4" fmla="*/ 2692400 h 2692400"/>
              <a:gd name="connisteX5" fmla="*/ 0 w 3454400"/>
              <a:gd name="connsiteY5" fmla="*/ 2692400 h 2692400"/>
              <a:gd name="connisteX6" fmla="*/ 0 w 3454400"/>
              <a:gd name="connsiteY6" fmla="*/ 20320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92400"/>
                </a:lnTo>
                <a:lnTo>
                  <a:pt x="0" y="26924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4216400"/>
            <a:ext cx="3454400" cy="2032000"/>
          </a:xfrm>
          <a:custGeom>
            <a:avLst/>
            <a:gdLst>
              <a:gd name="connisteX0" fmla="*/ 0 w 3454400"/>
              <a:gd name="connsiteY0" fmla="*/ 0 h 2032000"/>
              <a:gd name="connisteX1" fmla="*/ 3454400 w 3454400"/>
              <a:gd name="connsiteY1" fmla="*/ 0 h 2032000"/>
              <a:gd name="connisteX2" fmla="*/ 3454400 w 3454400"/>
              <a:gd name="connsiteY2" fmla="*/ 1828800 h 2032000"/>
              <a:gd name="connisteX3" fmla="*/ 3251200 w 3454400"/>
              <a:gd name="connsiteY3" fmla="*/ 2032000 h 2032000"/>
              <a:gd name="connisteX4" fmla="*/ 203200 w 3454400"/>
              <a:gd name="connsiteY4" fmla="*/ 2032000 h 2032000"/>
              <a:gd name="connisteX5" fmla="*/ 0 w 3454400"/>
              <a:gd name="connsiteY5" fmla="*/ 1828800 h 2032000"/>
              <a:gd name="connisteX6" fmla="*/ 0 w 3454400"/>
              <a:gd name="connsiteY6" fmla="*/ 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0"/>
                </a:moveTo>
                <a:lnTo>
                  <a:pt x="3454400" y="0"/>
                </a:ln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172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2184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7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装饰  0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2794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7940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3302000"/>
            <a:ext cx="6172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48260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5334000"/>
            <a:ext cx="6172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33755" y="0"/>
            <a:ext cx="11358245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834390" cy="6858000"/>
          </a:xfrm>
          <a:prstGeom prst="rect">
            <a:avLst/>
          </a:prstGeom>
          <a:gradFill>
            <a:gsLst>
              <a:gs pos="0">
                <a:srgbClr val="0F2D37"/>
              </a:gs>
              <a:gs pos="100000">
                <a:srgbClr val="0B232C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 idx="16385" hasCustomPrompt="1"/>
            <p:custDataLst>
              <p:tags r:id="rId5"/>
            </p:custDataLst>
          </p:nvPr>
        </p:nvSpPr>
        <p:spPr>
          <a:xfrm>
            <a:off x="1016000" y="3530600"/>
            <a:ext cx="6352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1016000" y="1905000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l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2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  <a:gs pos="10000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2" name="装饰  1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>
          <a:xfrm>
            <a:off x="2060892" y="676642"/>
            <a:ext cx="1977755" cy="1081088"/>
          </a:xfrm>
        </p:spPr>
        <p:txBody>
          <a:bodyPr wrap="square" anchor="b">
            <a:normAutofit/>
          </a:bodyPr>
          <a:lstStyle>
            <a:lvl1pPr algn="ctr">
              <a:defRPr kumimoji="0" lang="zh-CN" altLang="en-US" sz="6000" b="1" i="0" u="none" strike="noStrike" kern="1200" cap="none" spc="0" normalizeH="0" baseline="0" noProof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 smtClean="0"/>
              <a:t>单击此处编辑副标题</a:t>
            </a:r>
            <a:endParaRPr lang="zh-CN" altLang="en-US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科技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605" y="0"/>
            <a:ext cx="12162155" cy="6858000"/>
          </a:xfrm>
          <a:prstGeom prst="rect">
            <a:avLst/>
          </a:prstGeom>
        </p:spPr>
      </p:pic>
      <p:sp>
        <p:nvSpPr>
          <p:cNvPr id="16" name="日期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1016000" y="1651000"/>
            <a:ext cx="60970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20XX YEAR</a:t>
            </a:r>
            <a:endParaRPr lang="zh-CN" altLang="en-US" dirty="0"/>
          </a:p>
        </p:txBody>
      </p:sp>
      <p:sp>
        <p:nvSpPr>
          <p:cNvPr id="13" name="标题 12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1016000" y="2159000"/>
            <a:ext cx="6352646" cy="2540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1" spc="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单击此处
添加文档标题</a:t>
            </a:r>
            <a:endParaRPr lang="zh-CN" altLang="en-US" dirty="0"/>
          </a:p>
        </p:txBody>
      </p:sp>
      <p:sp>
        <p:nvSpPr>
          <p:cNvPr id="18" name="署名占位符 10"/>
          <p:cNvSpPr>
            <a:spLocks noGrp="1"/>
          </p:cNvSpPr>
          <p:nvPr>
            <p:ph type="body" sz="quarter" idx="16387" hasCustomPrompt="1"/>
            <p:custDataLst>
              <p:tags r:id="rId6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3500000" scaled="0"/>
          </a:gra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33755" y="0"/>
            <a:ext cx="11358245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834390" cy="6858000"/>
          </a:xfrm>
          <a:prstGeom prst="rect">
            <a:avLst/>
          </a:prstGeom>
          <a:gradFill>
            <a:gsLst>
              <a:gs pos="0">
                <a:srgbClr val="0F2D37"/>
              </a:gs>
              <a:gs pos="100000">
                <a:srgbClr val="0B232C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 idx="17826049" hasCustomPrompt="1"/>
            <p:custDataLst>
              <p:tags r:id="rId5"/>
            </p:custDataLst>
          </p:nvPr>
        </p:nvSpPr>
        <p:spPr>
          <a:xfrm>
            <a:off x="1016000" y="3530600"/>
            <a:ext cx="6352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7826561" hasCustomPrompt="1"/>
            <p:custDataLst>
              <p:tags r:id="rId6"/>
            </p:custDataLst>
          </p:nvPr>
        </p:nvSpPr>
        <p:spPr>
          <a:xfrm>
            <a:off x="1016000" y="1905000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l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2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  <a:gs pos="10000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科技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605" y="0"/>
            <a:ext cx="12162155" cy="685800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body" idx="17826305" hasCustomPrompt="1"/>
            <p:custDataLst>
              <p:tags r:id="rId4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7826049" hasCustomPrompt="1"/>
            <p:custDataLst>
              <p:tags r:id="rId5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 baseline="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2" name="装饰  1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6390" hasCustomPrompt="1"/>
            <p:custDataLst>
              <p:tags r:id="rId3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553200" y="2108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553200" y="2667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553200" y="4191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553200" y="47498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35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6388" hasCustomPrompt="1"/>
            <p:custDataLst>
              <p:tags r:id="rId3"/>
            </p:custDataLst>
          </p:nvPr>
        </p:nvSpPr>
        <p:spPr>
          <a:xfrm>
            <a:off x="628650" y="2057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1574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1574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343650" y="2057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7289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0" hasCustomPrompt="1"/>
            <p:custDataLst>
              <p:tags r:id="rId8"/>
            </p:custDataLst>
          </p:nvPr>
        </p:nvSpPr>
        <p:spPr>
          <a:xfrm>
            <a:off x="7289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9"/>
            </p:custDataLst>
          </p:nvPr>
        </p:nvSpPr>
        <p:spPr>
          <a:xfrm>
            <a:off x="628650" y="4191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1574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1"/>
            </p:custDataLst>
          </p:nvPr>
        </p:nvSpPr>
        <p:spPr>
          <a:xfrm>
            <a:off x="1574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7" hasCustomPrompt="1"/>
            <p:custDataLst>
              <p:tags r:id="rId12"/>
            </p:custDataLst>
          </p:nvPr>
        </p:nvSpPr>
        <p:spPr>
          <a:xfrm>
            <a:off x="6343650" y="4191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7289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7289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行文本-2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4" hasCustomPrompt="1"/>
            <p:custDataLst>
              <p:tags r:id="rId3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4"/>
            </p:custDataLst>
          </p:nvPr>
        </p:nvSpPr>
        <p:spPr>
          <a:xfrm>
            <a:off x="933450" y="19558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2082800" y="1866900"/>
            <a:ext cx="355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1" name="装饰  9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572250" y="19558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7721600" y="1866900"/>
            <a:ext cx="355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装饰  2"/>
          <p:cNvSpPr>
            <a:spLocks noGrp="1"/>
          </p:cNvSpPr>
          <p:nvPr>
            <p:ph type="body" idx="16396" hasCustomPrompt="1"/>
            <p:custDataLst>
              <p:tags r:id="rId9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1" hasCustomPrompt="1"/>
            <p:custDataLst>
              <p:tags r:id="rId10"/>
            </p:custDataLst>
          </p:nvPr>
        </p:nvSpPr>
        <p:spPr>
          <a:xfrm>
            <a:off x="933450" y="44704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2082800" y="4381500"/>
            <a:ext cx="355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5"/>
          <p:cNvSpPr>
            <a:spLocks noGrp="1"/>
          </p:cNvSpPr>
          <p:nvPr>
            <p:ph type="body" idx="16397" hasCustomPrompt="1"/>
            <p:custDataLst>
              <p:tags r:id="rId12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3" hasCustomPrompt="1"/>
            <p:custDataLst>
              <p:tags r:id="rId13"/>
            </p:custDataLst>
          </p:nvPr>
        </p:nvSpPr>
        <p:spPr>
          <a:xfrm>
            <a:off x="6572250" y="44704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2" hasCustomPrompt="1"/>
            <p:custDataLst>
              <p:tags r:id="rId14"/>
            </p:custDataLst>
          </p:nvPr>
        </p:nvSpPr>
        <p:spPr>
          <a:xfrm>
            <a:off x="7721600" y="4381500"/>
            <a:ext cx="355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列文本-3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609600" y="15240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3" name="装饰  7"/>
          <p:cNvSpPr>
            <a:spLocks noGrp="1"/>
          </p:cNvSpPr>
          <p:nvPr>
            <p:ph type="body" idx="16394" hasCustomPrompt="1"/>
            <p:custDataLst>
              <p:tags r:id="rId4"/>
            </p:custDataLst>
          </p:nvPr>
        </p:nvSpPr>
        <p:spPr>
          <a:xfrm>
            <a:off x="609600" y="2082800"/>
            <a:ext cx="2514600" cy="4165600"/>
          </a:xfrm>
          <a:custGeom>
            <a:avLst/>
            <a:gdLst>
              <a:gd name="connisteX0" fmla="*/ 0 w 2514600"/>
              <a:gd name="connsiteY0" fmla="*/ 203200 h 4165600"/>
              <a:gd name="connisteX1" fmla="*/ 203200 w 2514600"/>
              <a:gd name="connsiteY1" fmla="*/ 0 h 4165600"/>
              <a:gd name="connisteX2" fmla="*/ 2311400 w 2514600"/>
              <a:gd name="connsiteY2" fmla="*/ 0 h 4165600"/>
              <a:gd name="connisteX3" fmla="*/ 2514600 w 2514600"/>
              <a:gd name="connsiteY3" fmla="*/ 203200 h 4165600"/>
              <a:gd name="connisteX4" fmla="*/ 2514600 w 2514600"/>
              <a:gd name="connsiteY4" fmla="*/ 3962400 h 4165600"/>
              <a:gd name="connisteX5" fmla="*/ 2311400 w 2514600"/>
              <a:gd name="connsiteY5" fmla="*/ 4165600 h 4165600"/>
              <a:gd name="connisteX6" fmla="*/ 203200 w 2514600"/>
              <a:gd name="connsiteY6" fmla="*/ 4165600 h 4165600"/>
              <a:gd name="connisteX7" fmla="*/ 0 w 2514600"/>
              <a:gd name="connsiteY7" fmla="*/ 3962400 h 4165600"/>
              <a:gd name="connisteX8" fmla="*/ 0 w 25146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962400"/>
                </a:lnTo>
                <a:cubicBezTo>
                  <a:pt x="2514600" y="4074624"/>
                  <a:pt x="2423624" y="4165600"/>
                  <a:pt x="23114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2946400"/>
            <a:ext cx="19050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3429000" y="15240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装饰  0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3429000" y="2082800"/>
            <a:ext cx="2514600" cy="4165600"/>
          </a:xfrm>
          <a:custGeom>
            <a:avLst/>
            <a:gdLst>
              <a:gd name="connisteX0" fmla="*/ 0 w 2514600"/>
              <a:gd name="connsiteY0" fmla="*/ 203200 h 4165600"/>
              <a:gd name="connisteX1" fmla="*/ 203200 w 2514600"/>
              <a:gd name="connsiteY1" fmla="*/ 0 h 4165600"/>
              <a:gd name="connisteX2" fmla="*/ 2311400 w 2514600"/>
              <a:gd name="connsiteY2" fmla="*/ 0 h 4165600"/>
              <a:gd name="connisteX3" fmla="*/ 2514600 w 2514600"/>
              <a:gd name="connsiteY3" fmla="*/ 203200 h 4165600"/>
              <a:gd name="connisteX4" fmla="*/ 2514600 w 2514600"/>
              <a:gd name="connsiteY4" fmla="*/ 3962400 h 4165600"/>
              <a:gd name="connisteX5" fmla="*/ 2311400 w 2514600"/>
              <a:gd name="connsiteY5" fmla="*/ 4165600 h 4165600"/>
              <a:gd name="connisteX6" fmla="*/ 203200 w 2514600"/>
              <a:gd name="connsiteY6" fmla="*/ 4165600 h 4165600"/>
              <a:gd name="connisteX7" fmla="*/ 0 w 2514600"/>
              <a:gd name="connsiteY7" fmla="*/ 3962400 h 4165600"/>
              <a:gd name="connisteX8" fmla="*/ 0 w 25146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962400"/>
                </a:lnTo>
                <a:cubicBezTo>
                  <a:pt x="2514600" y="4074624"/>
                  <a:pt x="2423624" y="4165600"/>
                  <a:pt x="23114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3733800" y="2946400"/>
            <a:ext cx="19050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9"/>
            </p:custDataLst>
          </p:nvPr>
        </p:nvSpPr>
        <p:spPr>
          <a:xfrm>
            <a:off x="6248400" y="15240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装饰  3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6248400" y="2082800"/>
            <a:ext cx="2514600" cy="4165600"/>
          </a:xfrm>
          <a:custGeom>
            <a:avLst/>
            <a:gdLst>
              <a:gd name="connisteX0" fmla="*/ 0 w 2514600"/>
              <a:gd name="connsiteY0" fmla="*/ 203200 h 4165600"/>
              <a:gd name="connisteX1" fmla="*/ 203200 w 2514600"/>
              <a:gd name="connsiteY1" fmla="*/ 0 h 4165600"/>
              <a:gd name="connisteX2" fmla="*/ 2311400 w 2514600"/>
              <a:gd name="connsiteY2" fmla="*/ 0 h 4165600"/>
              <a:gd name="connisteX3" fmla="*/ 2514600 w 2514600"/>
              <a:gd name="connsiteY3" fmla="*/ 203200 h 4165600"/>
              <a:gd name="connisteX4" fmla="*/ 2514600 w 2514600"/>
              <a:gd name="connsiteY4" fmla="*/ 3962400 h 4165600"/>
              <a:gd name="connisteX5" fmla="*/ 2311400 w 2514600"/>
              <a:gd name="connsiteY5" fmla="*/ 4165600 h 4165600"/>
              <a:gd name="connisteX6" fmla="*/ 203200 w 2514600"/>
              <a:gd name="connsiteY6" fmla="*/ 4165600 h 4165600"/>
              <a:gd name="connisteX7" fmla="*/ 0 w 2514600"/>
              <a:gd name="connsiteY7" fmla="*/ 3962400 h 4165600"/>
              <a:gd name="connisteX8" fmla="*/ 0 w 25146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962400"/>
                </a:lnTo>
                <a:cubicBezTo>
                  <a:pt x="2514600" y="4074624"/>
                  <a:pt x="2423624" y="4165600"/>
                  <a:pt x="23114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553200" y="2946400"/>
            <a:ext cx="19050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2" hasCustomPrompt="1"/>
            <p:custDataLst>
              <p:tags r:id="rId12"/>
            </p:custDataLst>
          </p:nvPr>
        </p:nvSpPr>
        <p:spPr>
          <a:xfrm>
            <a:off x="9067800" y="15240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6" name="装饰  6"/>
          <p:cNvSpPr>
            <a:spLocks noGrp="1"/>
          </p:cNvSpPr>
          <p:nvPr>
            <p:ph type="body" idx="16397" hasCustomPrompt="1"/>
            <p:custDataLst>
              <p:tags r:id="rId13"/>
            </p:custDataLst>
          </p:nvPr>
        </p:nvSpPr>
        <p:spPr>
          <a:xfrm>
            <a:off x="9067800" y="2082800"/>
            <a:ext cx="2514600" cy="4165600"/>
          </a:xfrm>
          <a:custGeom>
            <a:avLst/>
            <a:gdLst>
              <a:gd name="connisteX0" fmla="*/ 0 w 2514600"/>
              <a:gd name="connsiteY0" fmla="*/ 203200 h 4165600"/>
              <a:gd name="connisteX1" fmla="*/ 203200 w 2514600"/>
              <a:gd name="connsiteY1" fmla="*/ 0 h 4165600"/>
              <a:gd name="connisteX2" fmla="*/ 2311400 w 2514600"/>
              <a:gd name="connsiteY2" fmla="*/ 0 h 4165600"/>
              <a:gd name="connisteX3" fmla="*/ 2514600 w 2514600"/>
              <a:gd name="connsiteY3" fmla="*/ 203200 h 4165600"/>
              <a:gd name="connisteX4" fmla="*/ 2514600 w 2514600"/>
              <a:gd name="connsiteY4" fmla="*/ 3962400 h 4165600"/>
              <a:gd name="connisteX5" fmla="*/ 2311400 w 2514600"/>
              <a:gd name="connsiteY5" fmla="*/ 4165600 h 4165600"/>
              <a:gd name="connisteX6" fmla="*/ 203200 w 2514600"/>
              <a:gd name="connsiteY6" fmla="*/ 4165600 h 4165600"/>
              <a:gd name="connisteX7" fmla="*/ 0 w 2514600"/>
              <a:gd name="connsiteY7" fmla="*/ 3962400 h 4165600"/>
              <a:gd name="connisteX8" fmla="*/ 0 w 25146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962400"/>
                </a:lnTo>
                <a:cubicBezTo>
                  <a:pt x="2514600" y="4074624"/>
                  <a:pt x="2423624" y="4165600"/>
                  <a:pt x="23114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9372600" y="2946400"/>
            <a:ext cx="19050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卡片-4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4" hasCustomPrompt="1"/>
            <p:custDataLst>
              <p:tags r:id="rId3"/>
            </p:custDataLst>
          </p:nvPr>
        </p:nvSpPr>
        <p:spPr>
          <a:xfrm>
            <a:off x="6096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914400" y="20828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2641600"/>
            <a:ext cx="19050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1" name="装饰  9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34290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3733800" y="20828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3733800" y="2641600"/>
            <a:ext cx="19050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装饰  2"/>
          <p:cNvSpPr>
            <a:spLocks noGrp="1"/>
          </p:cNvSpPr>
          <p:nvPr>
            <p:ph type="body" idx="16396" hasCustomPrompt="1"/>
            <p:custDataLst>
              <p:tags r:id="rId9"/>
            </p:custDataLst>
          </p:nvPr>
        </p:nvSpPr>
        <p:spPr>
          <a:xfrm>
            <a:off x="62484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6553200" y="20828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553200" y="2641600"/>
            <a:ext cx="19050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5"/>
          <p:cNvSpPr>
            <a:spLocks noGrp="1"/>
          </p:cNvSpPr>
          <p:nvPr>
            <p:ph type="body" idx="16397" hasCustomPrompt="1"/>
            <p:custDataLst>
              <p:tags r:id="rId12"/>
            </p:custDataLst>
          </p:nvPr>
        </p:nvSpPr>
        <p:spPr>
          <a:xfrm>
            <a:off x="90678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9372600" y="20828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9372600" y="2641600"/>
            <a:ext cx="19050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卡片和总结-6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2" name="装饰  6"/>
          <p:cNvSpPr>
            <a:spLocks noGrp="1"/>
          </p:cNvSpPr>
          <p:nvPr>
            <p:ph type="body" idx="16395" hasCustomPrompt="1"/>
            <p:custDataLst>
              <p:tags r:id="rId3"/>
            </p:custDataLst>
          </p:nvPr>
        </p:nvSpPr>
        <p:spPr>
          <a:xfrm>
            <a:off x="609600" y="1524000"/>
            <a:ext cx="2514600" cy="3657600"/>
          </a:xfrm>
          <a:custGeom>
            <a:avLst/>
            <a:gdLst>
              <a:gd name="connisteX0" fmla="*/ 0 w 2514600"/>
              <a:gd name="connsiteY0" fmla="*/ 203200 h 3657600"/>
              <a:gd name="connisteX1" fmla="*/ 203200 w 2514600"/>
              <a:gd name="connsiteY1" fmla="*/ 0 h 3657600"/>
              <a:gd name="connisteX2" fmla="*/ 2311400 w 2514600"/>
              <a:gd name="connsiteY2" fmla="*/ 0 h 3657600"/>
              <a:gd name="connisteX3" fmla="*/ 2514600 w 2514600"/>
              <a:gd name="connsiteY3" fmla="*/ 203200 h 3657600"/>
              <a:gd name="connisteX4" fmla="*/ 2514600 w 2514600"/>
              <a:gd name="connsiteY4" fmla="*/ 3454400 h 3657600"/>
              <a:gd name="connisteX5" fmla="*/ 2311400 w 2514600"/>
              <a:gd name="connsiteY5" fmla="*/ 3657600 h 3657600"/>
              <a:gd name="connisteX6" fmla="*/ 203200 w 2514600"/>
              <a:gd name="connsiteY6" fmla="*/ 3657600 h 3657600"/>
              <a:gd name="connisteX7" fmla="*/ 0 w 2514600"/>
              <a:gd name="connsiteY7" fmla="*/ 3454400 h 3657600"/>
              <a:gd name="connisteX8" fmla="*/ 0 w 2514600"/>
              <a:gd name="connsiteY8" fmla="*/ 203200 h 365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65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454400"/>
                </a:lnTo>
                <a:cubicBezTo>
                  <a:pt x="2514600" y="3566624"/>
                  <a:pt x="2423624" y="3657600"/>
                  <a:pt x="2311400" y="3657600"/>
                </a:cubicBezTo>
                <a:lnTo>
                  <a:pt x="203200" y="3657600"/>
                </a:lnTo>
                <a:cubicBezTo>
                  <a:pt x="90976" y="3657600"/>
                  <a:pt x="0" y="3566624"/>
                  <a:pt x="0" y="3454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6387" hasCustomPrompt="1"/>
            <p:custDataLst>
              <p:tags r:id="rId4"/>
            </p:custDataLst>
          </p:nvPr>
        </p:nvSpPr>
        <p:spPr>
          <a:xfrm>
            <a:off x="914400" y="23114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 hasCustomPrompt="1"/>
            <p:custDataLst>
              <p:tags r:id="rId5"/>
            </p:custDataLst>
          </p:nvPr>
        </p:nvSpPr>
        <p:spPr>
          <a:xfrm>
            <a:off x="914400" y="2870200"/>
            <a:ext cx="190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5" name="装饰  9"/>
          <p:cNvSpPr>
            <a:spLocks noGrp="1"/>
          </p:cNvSpPr>
          <p:nvPr>
            <p:ph type="body" idx="16396" hasCustomPrompt="1"/>
            <p:custDataLst>
              <p:tags r:id="rId6"/>
            </p:custDataLst>
          </p:nvPr>
        </p:nvSpPr>
        <p:spPr>
          <a:xfrm>
            <a:off x="3429000" y="1524000"/>
            <a:ext cx="2514600" cy="3657600"/>
          </a:xfrm>
          <a:custGeom>
            <a:avLst/>
            <a:gdLst>
              <a:gd name="connisteX0" fmla="*/ 0 w 2514600"/>
              <a:gd name="connsiteY0" fmla="*/ 203200 h 3657600"/>
              <a:gd name="connisteX1" fmla="*/ 203200 w 2514600"/>
              <a:gd name="connsiteY1" fmla="*/ 0 h 3657600"/>
              <a:gd name="connisteX2" fmla="*/ 2311400 w 2514600"/>
              <a:gd name="connsiteY2" fmla="*/ 0 h 3657600"/>
              <a:gd name="connisteX3" fmla="*/ 2514600 w 2514600"/>
              <a:gd name="connsiteY3" fmla="*/ 203200 h 3657600"/>
              <a:gd name="connisteX4" fmla="*/ 2514600 w 2514600"/>
              <a:gd name="connsiteY4" fmla="*/ 3454400 h 3657600"/>
              <a:gd name="connisteX5" fmla="*/ 2311400 w 2514600"/>
              <a:gd name="connsiteY5" fmla="*/ 3657600 h 3657600"/>
              <a:gd name="connisteX6" fmla="*/ 203200 w 2514600"/>
              <a:gd name="connsiteY6" fmla="*/ 3657600 h 3657600"/>
              <a:gd name="connisteX7" fmla="*/ 0 w 2514600"/>
              <a:gd name="connsiteY7" fmla="*/ 3454400 h 3657600"/>
              <a:gd name="connisteX8" fmla="*/ 0 w 2514600"/>
              <a:gd name="connsiteY8" fmla="*/ 203200 h 365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65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454400"/>
                </a:lnTo>
                <a:cubicBezTo>
                  <a:pt x="2514600" y="3566624"/>
                  <a:pt x="2423624" y="3657600"/>
                  <a:pt x="2311400" y="3657600"/>
                </a:cubicBezTo>
                <a:lnTo>
                  <a:pt x="203200" y="3657600"/>
                </a:lnTo>
                <a:cubicBezTo>
                  <a:pt x="90976" y="3657600"/>
                  <a:pt x="0" y="3566624"/>
                  <a:pt x="0" y="3454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3733800" y="23114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0" hasCustomPrompt="1"/>
            <p:custDataLst>
              <p:tags r:id="rId8"/>
            </p:custDataLst>
          </p:nvPr>
        </p:nvSpPr>
        <p:spPr>
          <a:xfrm>
            <a:off x="3733800" y="2870200"/>
            <a:ext cx="190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2"/>
          <p:cNvSpPr>
            <a:spLocks noGrp="1"/>
          </p:cNvSpPr>
          <p:nvPr>
            <p:ph type="body" idx="16397" hasCustomPrompt="1"/>
            <p:custDataLst>
              <p:tags r:id="rId9"/>
            </p:custDataLst>
          </p:nvPr>
        </p:nvSpPr>
        <p:spPr>
          <a:xfrm>
            <a:off x="6248400" y="1524000"/>
            <a:ext cx="2514600" cy="3657600"/>
          </a:xfrm>
          <a:custGeom>
            <a:avLst/>
            <a:gdLst>
              <a:gd name="connisteX0" fmla="*/ 0 w 2514600"/>
              <a:gd name="connsiteY0" fmla="*/ 203200 h 3657600"/>
              <a:gd name="connisteX1" fmla="*/ 203200 w 2514600"/>
              <a:gd name="connsiteY1" fmla="*/ 0 h 3657600"/>
              <a:gd name="connisteX2" fmla="*/ 2311400 w 2514600"/>
              <a:gd name="connsiteY2" fmla="*/ 0 h 3657600"/>
              <a:gd name="connisteX3" fmla="*/ 2514600 w 2514600"/>
              <a:gd name="connsiteY3" fmla="*/ 203200 h 3657600"/>
              <a:gd name="connisteX4" fmla="*/ 2514600 w 2514600"/>
              <a:gd name="connsiteY4" fmla="*/ 3454400 h 3657600"/>
              <a:gd name="connisteX5" fmla="*/ 2311400 w 2514600"/>
              <a:gd name="connsiteY5" fmla="*/ 3657600 h 3657600"/>
              <a:gd name="connisteX6" fmla="*/ 203200 w 2514600"/>
              <a:gd name="connsiteY6" fmla="*/ 3657600 h 3657600"/>
              <a:gd name="connisteX7" fmla="*/ 0 w 2514600"/>
              <a:gd name="connsiteY7" fmla="*/ 3454400 h 3657600"/>
              <a:gd name="connisteX8" fmla="*/ 0 w 2514600"/>
              <a:gd name="connsiteY8" fmla="*/ 203200 h 365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65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454400"/>
                </a:lnTo>
                <a:cubicBezTo>
                  <a:pt x="2514600" y="3566624"/>
                  <a:pt x="2423624" y="3657600"/>
                  <a:pt x="2311400" y="3657600"/>
                </a:cubicBezTo>
                <a:lnTo>
                  <a:pt x="203200" y="3657600"/>
                </a:lnTo>
                <a:cubicBezTo>
                  <a:pt x="90976" y="3657600"/>
                  <a:pt x="0" y="3566624"/>
                  <a:pt x="0" y="3454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0"/>
            </p:custDataLst>
          </p:nvPr>
        </p:nvSpPr>
        <p:spPr>
          <a:xfrm>
            <a:off x="6553200" y="23114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2" hasCustomPrompt="1"/>
            <p:custDataLst>
              <p:tags r:id="rId11"/>
            </p:custDataLst>
          </p:nvPr>
        </p:nvSpPr>
        <p:spPr>
          <a:xfrm>
            <a:off x="6553200" y="2870200"/>
            <a:ext cx="190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5" name="装饰  5"/>
          <p:cNvSpPr>
            <a:spLocks noGrp="1"/>
          </p:cNvSpPr>
          <p:nvPr>
            <p:ph type="body" idx="16398" hasCustomPrompt="1"/>
            <p:custDataLst>
              <p:tags r:id="rId12"/>
            </p:custDataLst>
          </p:nvPr>
        </p:nvSpPr>
        <p:spPr>
          <a:xfrm>
            <a:off x="9067800" y="1524000"/>
            <a:ext cx="2514600" cy="3657600"/>
          </a:xfrm>
          <a:custGeom>
            <a:avLst/>
            <a:gdLst>
              <a:gd name="connisteX0" fmla="*/ 0 w 2514600"/>
              <a:gd name="connsiteY0" fmla="*/ 203200 h 3657600"/>
              <a:gd name="connisteX1" fmla="*/ 203200 w 2514600"/>
              <a:gd name="connsiteY1" fmla="*/ 0 h 3657600"/>
              <a:gd name="connisteX2" fmla="*/ 2311400 w 2514600"/>
              <a:gd name="connsiteY2" fmla="*/ 0 h 3657600"/>
              <a:gd name="connisteX3" fmla="*/ 2514600 w 2514600"/>
              <a:gd name="connsiteY3" fmla="*/ 203200 h 3657600"/>
              <a:gd name="connisteX4" fmla="*/ 2514600 w 2514600"/>
              <a:gd name="connsiteY4" fmla="*/ 3454400 h 3657600"/>
              <a:gd name="connisteX5" fmla="*/ 2311400 w 2514600"/>
              <a:gd name="connsiteY5" fmla="*/ 3657600 h 3657600"/>
              <a:gd name="connisteX6" fmla="*/ 203200 w 2514600"/>
              <a:gd name="connsiteY6" fmla="*/ 3657600 h 3657600"/>
              <a:gd name="connisteX7" fmla="*/ 0 w 2514600"/>
              <a:gd name="connsiteY7" fmla="*/ 3454400 h 3657600"/>
              <a:gd name="connisteX8" fmla="*/ 0 w 2514600"/>
              <a:gd name="connsiteY8" fmla="*/ 203200 h 365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65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454400"/>
                </a:lnTo>
                <a:cubicBezTo>
                  <a:pt x="2514600" y="3566624"/>
                  <a:pt x="2423624" y="3657600"/>
                  <a:pt x="2311400" y="3657600"/>
                </a:cubicBezTo>
                <a:lnTo>
                  <a:pt x="203200" y="3657600"/>
                </a:lnTo>
                <a:cubicBezTo>
                  <a:pt x="90976" y="3657600"/>
                  <a:pt x="0" y="3566624"/>
                  <a:pt x="0" y="3454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3" hasCustomPrompt="1"/>
            <p:custDataLst>
              <p:tags r:id="rId13"/>
            </p:custDataLst>
          </p:nvPr>
        </p:nvSpPr>
        <p:spPr>
          <a:xfrm>
            <a:off x="9372600" y="23114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4" hasCustomPrompt="1"/>
            <p:custDataLst>
              <p:tags r:id="rId14"/>
            </p:custDataLst>
          </p:nvPr>
        </p:nvSpPr>
        <p:spPr>
          <a:xfrm>
            <a:off x="9372600" y="2870200"/>
            <a:ext cx="190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8" name="文本占位符 27"/>
          <p:cNvSpPr>
            <a:spLocks noGrp="1"/>
          </p:cNvSpPr>
          <p:nvPr>
            <p:ph type="body" idx="16386" hasCustomPrompt="1"/>
            <p:custDataLst>
              <p:tags r:id="rId15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列图标配文-8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idx="16394" hasCustomPrompt="1"/>
            <p:custDataLst>
              <p:tags r:id="rId3"/>
            </p:custDataLst>
          </p:nvPr>
        </p:nvSpPr>
        <p:spPr>
          <a:xfrm>
            <a:off x="1143000" y="18034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09600" y="33274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09600" y="3835400"/>
            <a:ext cx="2286000" cy="2133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1" name="图片占位符 10"/>
          <p:cNvSpPr>
            <a:spLocks noGrp="1"/>
          </p:cNvSpPr>
          <p:nvPr>
            <p:ph type="pic" idx="16395" hasCustomPrompt="1"/>
            <p:custDataLst>
              <p:tags r:id="rId6"/>
            </p:custDataLst>
          </p:nvPr>
        </p:nvSpPr>
        <p:spPr>
          <a:xfrm>
            <a:off x="4038600" y="18034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3505200" y="33274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3505200" y="3835400"/>
            <a:ext cx="2286000" cy="2133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6" hasCustomPrompt="1"/>
            <p:custDataLst>
              <p:tags r:id="rId9"/>
            </p:custDataLst>
          </p:nvPr>
        </p:nvSpPr>
        <p:spPr>
          <a:xfrm>
            <a:off x="6934200" y="18034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6400800" y="33274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400800" y="3835400"/>
            <a:ext cx="2286000" cy="2133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7" hasCustomPrompt="1"/>
            <p:custDataLst>
              <p:tags r:id="rId12"/>
            </p:custDataLst>
          </p:nvPr>
        </p:nvSpPr>
        <p:spPr>
          <a:xfrm>
            <a:off x="9829800" y="18034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9296400" y="33274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9296400" y="3835400"/>
            <a:ext cx="2286000" cy="2133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列上文下内容-16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6390" hasCustomPrompt="1"/>
            <p:custDataLst>
              <p:tags r:id="rId3"/>
            </p:custDataLst>
          </p:nvPr>
        </p:nvSpPr>
        <p:spPr>
          <a:xfrm>
            <a:off x="609600" y="2743200"/>
            <a:ext cx="2514600" cy="3505200"/>
          </a:xfrm>
          <a:custGeom>
            <a:avLst/>
            <a:gdLst>
              <a:gd name="connisteX0" fmla="*/ 0 w 2514600"/>
              <a:gd name="connsiteY0" fmla="*/ 203200 h 3505200"/>
              <a:gd name="connisteX1" fmla="*/ 203200 w 2514600"/>
              <a:gd name="connsiteY1" fmla="*/ 0 h 3505200"/>
              <a:gd name="connisteX2" fmla="*/ 2311400 w 2514600"/>
              <a:gd name="connsiteY2" fmla="*/ 0 h 3505200"/>
              <a:gd name="connisteX3" fmla="*/ 2514600 w 2514600"/>
              <a:gd name="connsiteY3" fmla="*/ 203200 h 3505200"/>
              <a:gd name="connisteX4" fmla="*/ 2514600 w 2514600"/>
              <a:gd name="connsiteY4" fmla="*/ 3302000 h 3505200"/>
              <a:gd name="connisteX5" fmla="*/ 2311400 w 2514600"/>
              <a:gd name="connsiteY5" fmla="*/ 3505200 h 3505200"/>
              <a:gd name="connisteX6" fmla="*/ 203200 w 2514600"/>
              <a:gd name="connsiteY6" fmla="*/ 3505200 h 3505200"/>
              <a:gd name="connisteX7" fmla="*/ 0 w 2514600"/>
              <a:gd name="connsiteY7" fmla="*/ 3302000 h 3505200"/>
              <a:gd name="connisteX8" fmla="*/ 0 w 25146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302000"/>
                </a:lnTo>
                <a:cubicBezTo>
                  <a:pt x="2514600" y="3414224"/>
                  <a:pt x="2423624" y="3505200"/>
                  <a:pt x="23114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09600" y="1524000"/>
            <a:ext cx="2514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idx="16391" hasCustomPrompt="1"/>
            <p:custDataLst>
              <p:tags r:id="rId5"/>
            </p:custDataLst>
          </p:nvPr>
        </p:nvSpPr>
        <p:spPr>
          <a:xfrm>
            <a:off x="3429000" y="2743200"/>
            <a:ext cx="2514600" cy="3505200"/>
          </a:xfrm>
          <a:custGeom>
            <a:avLst/>
            <a:gdLst>
              <a:gd name="connisteX0" fmla="*/ 0 w 2514600"/>
              <a:gd name="connsiteY0" fmla="*/ 203200 h 3505200"/>
              <a:gd name="connisteX1" fmla="*/ 203200 w 2514600"/>
              <a:gd name="connsiteY1" fmla="*/ 0 h 3505200"/>
              <a:gd name="connisteX2" fmla="*/ 2311400 w 2514600"/>
              <a:gd name="connsiteY2" fmla="*/ 0 h 3505200"/>
              <a:gd name="connisteX3" fmla="*/ 2514600 w 2514600"/>
              <a:gd name="connsiteY3" fmla="*/ 203200 h 3505200"/>
              <a:gd name="connisteX4" fmla="*/ 2514600 w 2514600"/>
              <a:gd name="connsiteY4" fmla="*/ 3302000 h 3505200"/>
              <a:gd name="connisteX5" fmla="*/ 2311400 w 2514600"/>
              <a:gd name="connsiteY5" fmla="*/ 3505200 h 3505200"/>
              <a:gd name="connisteX6" fmla="*/ 203200 w 2514600"/>
              <a:gd name="connsiteY6" fmla="*/ 3505200 h 3505200"/>
              <a:gd name="connisteX7" fmla="*/ 0 w 2514600"/>
              <a:gd name="connsiteY7" fmla="*/ 3302000 h 3505200"/>
              <a:gd name="connisteX8" fmla="*/ 0 w 25146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302000"/>
                </a:lnTo>
                <a:cubicBezTo>
                  <a:pt x="2514600" y="3414224"/>
                  <a:pt x="2423624" y="3505200"/>
                  <a:pt x="23114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3429000" y="1524000"/>
            <a:ext cx="2514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2" hasCustomPrompt="1"/>
            <p:custDataLst>
              <p:tags r:id="rId7"/>
            </p:custDataLst>
          </p:nvPr>
        </p:nvSpPr>
        <p:spPr>
          <a:xfrm>
            <a:off x="6248400" y="2743200"/>
            <a:ext cx="2514600" cy="3505200"/>
          </a:xfrm>
          <a:custGeom>
            <a:avLst/>
            <a:gdLst>
              <a:gd name="connisteX0" fmla="*/ 0 w 2514600"/>
              <a:gd name="connsiteY0" fmla="*/ 203200 h 3505200"/>
              <a:gd name="connisteX1" fmla="*/ 203200 w 2514600"/>
              <a:gd name="connsiteY1" fmla="*/ 0 h 3505200"/>
              <a:gd name="connisteX2" fmla="*/ 2311400 w 2514600"/>
              <a:gd name="connsiteY2" fmla="*/ 0 h 3505200"/>
              <a:gd name="connisteX3" fmla="*/ 2514600 w 2514600"/>
              <a:gd name="connsiteY3" fmla="*/ 203200 h 3505200"/>
              <a:gd name="connisteX4" fmla="*/ 2514600 w 2514600"/>
              <a:gd name="connsiteY4" fmla="*/ 3302000 h 3505200"/>
              <a:gd name="connisteX5" fmla="*/ 2311400 w 2514600"/>
              <a:gd name="connsiteY5" fmla="*/ 3505200 h 3505200"/>
              <a:gd name="connisteX6" fmla="*/ 203200 w 2514600"/>
              <a:gd name="connsiteY6" fmla="*/ 3505200 h 3505200"/>
              <a:gd name="connisteX7" fmla="*/ 0 w 2514600"/>
              <a:gd name="connsiteY7" fmla="*/ 3302000 h 3505200"/>
              <a:gd name="connisteX8" fmla="*/ 0 w 25146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302000"/>
                </a:lnTo>
                <a:cubicBezTo>
                  <a:pt x="2514600" y="3414224"/>
                  <a:pt x="2423624" y="3505200"/>
                  <a:pt x="23114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6248400" y="1524000"/>
            <a:ext cx="2514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内容占位符 21"/>
          <p:cNvSpPr>
            <a:spLocks noGrp="1"/>
          </p:cNvSpPr>
          <p:nvPr>
            <p:ph idx="16393" hasCustomPrompt="1"/>
            <p:custDataLst>
              <p:tags r:id="rId9"/>
            </p:custDataLst>
          </p:nvPr>
        </p:nvSpPr>
        <p:spPr>
          <a:xfrm>
            <a:off x="9067800" y="2743200"/>
            <a:ext cx="2514600" cy="3505200"/>
          </a:xfrm>
          <a:custGeom>
            <a:avLst/>
            <a:gdLst>
              <a:gd name="connisteX0" fmla="*/ 0 w 2514600"/>
              <a:gd name="connsiteY0" fmla="*/ 203200 h 3505200"/>
              <a:gd name="connisteX1" fmla="*/ 203200 w 2514600"/>
              <a:gd name="connsiteY1" fmla="*/ 0 h 3505200"/>
              <a:gd name="connisteX2" fmla="*/ 2311400 w 2514600"/>
              <a:gd name="connsiteY2" fmla="*/ 0 h 3505200"/>
              <a:gd name="connisteX3" fmla="*/ 2514600 w 2514600"/>
              <a:gd name="connsiteY3" fmla="*/ 203200 h 3505200"/>
              <a:gd name="connisteX4" fmla="*/ 2514600 w 2514600"/>
              <a:gd name="connsiteY4" fmla="*/ 3302000 h 3505200"/>
              <a:gd name="connisteX5" fmla="*/ 2311400 w 2514600"/>
              <a:gd name="connsiteY5" fmla="*/ 3505200 h 3505200"/>
              <a:gd name="connisteX6" fmla="*/ 203200 w 2514600"/>
              <a:gd name="connsiteY6" fmla="*/ 3505200 h 3505200"/>
              <a:gd name="connisteX7" fmla="*/ 0 w 2514600"/>
              <a:gd name="connsiteY7" fmla="*/ 3302000 h 3505200"/>
              <a:gd name="connisteX8" fmla="*/ 0 w 25146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302000"/>
                </a:lnTo>
                <a:cubicBezTo>
                  <a:pt x="2514600" y="3414224"/>
                  <a:pt x="2423624" y="3505200"/>
                  <a:pt x="23114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9067800" y="1524000"/>
            <a:ext cx="2514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言和文本卡片-5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609600" y="15240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  <p:sp>
        <p:nvSpPr>
          <p:cNvPr id="9" name="装饰  7"/>
          <p:cNvSpPr>
            <a:spLocks noGrp="1"/>
          </p:cNvSpPr>
          <p:nvPr>
            <p:ph type="body" idx="16391" hasCustomPrompt="1"/>
            <p:custDataLst>
              <p:tags r:id="rId4"/>
            </p:custDataLst>
          </p:nvPr>
        </p:nvSpPr>
        <p:spPr>
          <a:xfrm>
            <a:off x="609600" y="2590800"/>
            <a:ext cx="2514600" cy="3657600"/>
          </a:xfrm>
          <a:custGeom>
            <a:avLst/>
            <a:gdLst>
              <a:gd name="connisteX0" fmla="*/ 0 w 2514600"/>
              <a:gd name="connsiteY0" fmla="*/ 203200 h 3657600"/>
              <a:gd name="connisteX1" fmla="*/ 203200 w 2514600"/>
              <a:gd name="connsiteY1" fmla="*/ 0 h 3657600"/>
              <a:gd name="connisteX2" fmla="*/ 2311400 w 2514600"/>
              <a:gd name="connsiteY2" fmla="*/ 0 h 3657600"/>
              <a:gd name="connisteX3" fmla="*/ 2514600 w 2514600"/>
              <a:gd name="connsiteY3" fmla="*/ 203200 h 3657600"/>
              <a:gd name="connisteX4" fmla="*/ 2514600 w 2514600"/>
              <a:gd name="connsiteY4" fmla="*/ 3454400 h 3657600"/>
              <a:gd name="connisteX5" fmla="*/ 2311400 w 2514600"/>
              <a:gd name="connsiteY5" fmla="*/ 3657600 h 3657600"/>
              <a:gd name="connisteX6" fmla="*/ 203200 w 2514600"/>
              <a:gd name="connsiteY6" fmla="*/ 3657600 h 3657600"/>
              <a:gd name="connisteX7" fmla="*/ 0 w 2514600"/>
              <a:gd name="connsiteY7" fmla="*/ 3454400 h 3657600"/>
              <a:gd name="connisteX8" fmla="*/ 0 w 2514600"/>
              <a:gd name="connsiteY8" fmla="*/ 203200 h 365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65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454400"/>
                </a:lnTo>
                <a:cubicBezTo>
                  <a:pt x="2514600" y="3566624"/>
                  <a:pt x="2423624" y="3657600"/>
                  <a:pt x="2311400" y="3657600"/>
                </a:cubicBezTo>
                <a:lnTo>
                  <a:pt x="203200" y="3657600"/>
                </a:lnTo>
                <a:cubicBezTo>
                  <a:pt x="90976" y="3657600"/>
                  <a:pt x="0" y="3566624"/>
                  <a:pt x="0" y="3454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3048000"/>
            <a:ext cx="1905000" cy="2743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1" name="装饰  9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3429000" y="2590800"/>
            <a:ext cx="2514600" cy="3657600"/>
          </a:xfrm>
          <a:custGeom>
            <a:avLst/>
            <a:gdLst>
              <a:gd name="connisteX0" fmla="*/ 0 w 2514600"/>
              <a:gd name="connsiteY0" fmla="*/ 203200 h 3657600"/>
              <a:gd name="connisteX1" fmla="*/ 203200 w 2514600"/>
              <a:gd name="connsiteY1" fmla="*/ 0 h 3657600"/>
              <a:gd name="connisteX2" fmla="*/ 2311400 w 2514600"/>
              <a:gd name="connsiteY2" fmla="*/ 0 h 3657600"/>
              <a:gd name="connisteX3" fmla="*/ 2514600 w 2514600"/>
              <a:gd name="connsiteY3" fmla="*/ 203200 h 3657600"/>
              <a:gd name="connisteX4" fmla="*/ 2514600 w 2514600"/>
              <a:gd name="connsiteY4" fmla="*/ 3454400 h 3657600"/>
              <a:gd name="connisteX5" fmla="*/ 2311400 w 2514600"/>
              <a:gd name="connsiteY5" fmla="*/ 3657600 h 3657600"/>
              <a:gd name="connisteX6" fmla="*/ 203200 w 2514600"/>
              <a:gd name="connsiteY6" fmla="*/ 3657600 h 3657600"/>
              <a:gd name="connisteX7" fmla="*/ 0 w 2514600"/>
              <a:gd name="connsiteY7" fmla="*/ 3454400 h 3657600"/>
              <a:gd name="connisteX8" fmla="*/ 0 w 2514600"/>
              <a:gd name="connsiteY8" fmla="*/ 203200 h 365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65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454400"/>
                </a:lnTo>
                <a:cubicBezTo>
                  <a:pt x="2514600" y="3566624"/>
                  <a:pt x="2423624" y="3657600"/>
                  <a:pt x="2311400" y="3657600"/>
                </a:cubicBezTo>
                <a:lnTo>
                  <a:pt x="203200" y="3657600"/>
                </a:lnTo>
                <a:cubicBezTo>
                  <a:pt x="90976" y="3657600"/>
                  <a:pt x="0" y="3566624"/>
                  <a:pt x="0" y="3454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3733800" y="3048000"/>
            <a:ext cx="1905000" cy="2743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1"/>
          <p:cNvSpPr>
            <a:spLocks noGrp="1"/>
          </p:cNvSpPr>
          <p:nvPr>
            <p:ph type="body" idx="16393" hasCustomPrompt="1"/>
            <p:custDataLst>
              <p:tags r:id="rId8"/>
            </p:custDataLst>
          </p:nvPr>
        </p:nvSpPr>
        <p:spPr>
          <a:xfrm>
            <a:off x="6248400" y="2590800"/>
            <a:ext cx="2514600" cy="3657600"/>
          </a:xfrm>
          <a:custGeom>
            <a:avLst/>
            <a:gdLst>
              <a:gd name="connisteX0" fmla="*/ 0 w 2514600"/>
              <a:gd name="connsiteY0" fmla="*/ 203200 h 3657600"/>
              <a:gd name="connisteX1" fmla="*/ 203200 w 2514600"/>
              <a:gd name="connsiteY1" fmla="*/ 0 h 3657600"/>
              <a:gd name="connisteX2" fmla="*/ 2311400 w 2514600"/>
              <a:gd name="connsiteY2" fmla="*/ 0 h 3657600"/>
              <a:gd name="connisteX3" fmla="*/ 2514600 w 2514600"/>
              <a:gd name="connsiteY3" fmla="*/ 203200 h 3657600"/>
              <a:gd name="connisteX4" fmla="*/ 2514600 w 2514600"/>
              <a:gd name="connsiteY4" fmla="*/ 3454400 h 3657600"/>
              <a:gd name="connisteX5" fmla="*/ 2311400 w 2514600"/>
              <a:gd name="connsiteY5" fmla="*/ 3657600 h 3657600"/>
              <a:gd name="connisteX6" fmla="*/ 203200 w 2514600"/>
              <a:gd name="connsiteY6" fmla="*/ 3657600 h 3657600"/>
              <a:gd name="connisteX7" fmla="*/ 0 w 2514600"/>
              <a:gd name="connsiteY7" fmla="*/ 3454400 h 3657600"/>
              <a:gd name="connisteX8" fmla="*/ 0 w 2514600"/>
              <a:gd name="connsiteY8" fmla="*/ 203200 h 365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65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454400"/>
                </a:lnTo>
                <a:cubicBezTo>
                  <a:pt x="2514600" y="3566624"/>
                  <a:pt x="2423624" y="3657600"/>
                  <a:pt x="2311400" y="3657600"/>
                </a:cubicBezTo>
                <a:lnTo>
                  <a:pt x="203200" y="3657600"/>
                </a:lnTo>
                <a:cubicBezTo>
                  <a:pt x="90976" y="3657600"/>
                  <a:pt x="0" y="3566624"/>
                  <a:pt x="0" y="3454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6553200" y="3048000"/>
            <a:ext cx="1905000" cy="2743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3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9067800" y="2590800"/>
            <a:ext cx="2514600" cy="3657600"/>
          </a:xfrm>
          <a:custGeom>
            <a:avLst/>
            <a:gdLst>
              <a:gd name="connisteX0" fmla="*/ 0 w 2514600"/>
              <a:gd name="connsiteY0" fmla="*/ 203200 h 3657600"/>
              <a:gd name="connisteX1" fmla="*/ 203200 w 2514600"/>
              <a:gd name="connsiteY1" fmla="*/ 0 h 3657600"/>
              <a:gd name="connisteX2" fmla="*/ 2311400 w 2514600"/>
              <a:gd name="connsiteY2" fmla="*/ 0 h 3657600"/>
              <a:gd name="connisteX3" fmla="*/ 2514600 w 2514600"/>
              <a:gd name="connsiteY3" fmla="*/ 203200 h 3657600"/>
              <a:gd name="connisteX4" fmla="*/ 2514600 w 2514600"/>
              <a:gd name="connsiteY4" fmla="*/ 3454400 h 3657600"/>
              <a:gd name="connisteX5" fmla="*/ 2311400 w 2514600"/>
              <a:gd name="connsiteY5" fmla="*/ 3657600 h 3657600"/>
              <a:gd name="connisteX6" fmla="*/ 203200 w 2514600"/>
              <a:gd name="connsiteY6" fmla="*/ 3657600 h 3657600"/>
              <a:gd name="connisteX7" fmla="*/ 0 w 2514600"/>
              <a:gd name="connsiteY7" fmla="*/ 3454400 h 3657600"/>
              <a:gd name="connisteX8" fmla="*/ 0 w 2514600"/>
              <a:gd name="connsiteY8" fmla="*/ 203200 h 365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65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454400"/>
                </a:lnTo>
                <a:cubicBezTo>
                  <a:pt x="2514600" y="3566624"/>
                  <a:pt x="2423624" y="3657600"/>
                  <a:pt x="2311400" y="3657600"/>
                </a:cubicBezTo>
                <a:lnTo>
                  <a:pt x="203200" y="3657600"/>
                </a:lnTo>
                <a:cubicBezTo>
                  <a:pt x="90976" y="3657600"/>
                  <a:pt x="0" y="3566624"/>
                  <a:pt x="0" y="3454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9372600" y="3048000"/>
            <a:ext cx="1905000" cy="2743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3" Type="http://schemas.openxmlformats.org/officeDocument/2006/relationships/theme" Target="../theme/theme2.xml"/><Relationship Id="rId42" Type="http://schemas.openxmlformats.org/officeDocument/2006/relationships/tags" Target="../tags/tag329.xml"/><Relationship Id="rId41" Type="http://schemas.openxmlformats.org/officeDocument/2006/relationships/tags" Target="../tags/tag328.xml"/><Relationship Id="rId40" Type="http://schemas.openxmlformats.org/officeDocument/2006/relationships/tags" Target="../tags/tag327.xml"/><Relationship Id="rId4" Type="http://schemas.openxmlformats.org/officeDocument/2006/relationships/slideLayout" Target="../slideLayouts/slideLayout14.xml"/><Relationship Id="rId39" Type="http://schemas.openxmlformats.org/officeDocument/2006/relationships/tags" Target="../tags/tag326.xml"/><Relationship Id="rId38" Type="http://schemas.openxmlformats.org/officeDocument/2006/relationships/tags" Target="../tags/tag325.xml"/><Relationship Id="rId37" Type="http://schemas.openxmlformats.org/officeDocument/2006/relationships/tags" Target="../tags/tag324.xml"/><Relationship Id="rId36" Type="http://schemas.openxmlformats.org/officeDocument/2006/relationships/tags" Target="../tags/tag323.xml"/><Relationship Id="rId35" Type="http://schemas.openxmlformats.org/officeDocument/2006/relationships/image" Target="../media/image3.jpeg"/><Relationship Id="rId34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ackground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55000"/>
            </a:scheme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7"/>
            </p:custDataLst>
          </p:nvPr>
        </p:nvSpPr>
        <p:spPr>
          <a:xfrm>
            <a:off x="4011930" y="63506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KSO_TEMPLATE" hidden="1"/>
          <p:cNvSpPr/>
          <p:nvPr userDrawn="1">
            <p:custDataLst>
              <p:tags r:id="rId4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2"/>
    </p:custData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tx1"/>
          </a:solidFill>
          <a:effectLst/>
          <a:uFill>
            <a:solidFill>
              <a:schemeClr val="bg1"/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2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15.xml"/><Relationship Id="rId8" Type="http://schemas.openxmlformats.org/officeDocument/2006/relationships/tags" Target="../tags/tag414.xml"/><Relationship Id="rId7" Type="http://schemas.openxmlformats.org/officeDocument/2006/relationships/tags" Target="../tags/tag413.xml"/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4" Type="http://schemas.openxmlformats.org/officeDocument/2006/relationships/tags" Target="../tags/tag410.xml"/><Relationship Id="rId3" Type="http://schemas.openxmlformats.org/officeDocument/2006/relationships/image" Target="../media/image10.jpeg"/><Relationship Id="rId2" Type="http://schemas.openxmlformats.org/officeDocument/2006/relationships/tags" Target="../tags/tag409.xml"/><Relationship Id="rId17" Type="http://schemas.openxmlformats.org/officeDocument/2006/relationships/slideLayout" Target="../slideLayouts/slideLayout17.xml"/><Relationship Id="rId16" Type="http://schemas.openxmlformats.org/officeDocument/2006/relationships/tags" Target="../tags/tag422.xml"/><Relationship Id="rId15" Type="http://schemas.openxmlformats.org/officeDocument/2006/relationships/tags" Target="../tags/tag421.xml"/><Relationship Id="rId14" Type="http://schemas.openxmlformats.org/officeDocument/2006/relationships/tags" Target="../tags/tag420.xml"/><Relationship Id="rId13" Type="http://schemas.openxmlformats.org/officeDocument/2006/relationships/tags" Target="../tags/tag419.xml"/><Relationship Id="rId12" Type="http://schemas.openxmlformats.org/officeDocument/2006/relationships/tags" Target="../tags/tag418.xml"/><Relationship Id="rId11" Type="http://schemas.openxmlformats.org/officeDocument/2006/relationships/tags" Target="../tags/tag417.xml"/><Relationship Id="rId10" Type="http://schemas.openxmlformats.org/officeDocument/2006/relationships/tags" Target="../tags/tag416.xml"/><Relationship Id="rId1" Type="http://schemas.openxmlformats.org/officeDocument/2006/relationships/tags" Target="../tags/tag4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4" Type="http://schemas.openxmlformats.org/officeDocument/2006/relationships/image" Target="../media/image11.jpeg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3" Type="http://schemas.openxmlformats.org/officeDocument/2006/relationships/slideLayout" Target="../slideLayouts/slideLayout16.xml"/><Relationship Id="rId12" Type="http://schemas.openxmlformats.org/officeDocument/2006/relationships/tags" Target="../tags/tag432.xml"/><Relationship Id="rId11" Type="http://schemas.openxmlformats.org/officeDocument/2006/relationships/tags" Target="../tags/tag431.xml"/><Relationship Id="rId10" Type="http://schemas.openxmlformats.org/officeDocument/2006/relationships/tags" Target="../tags/tag430.xml"/><Relationship Id="rId1" Type="http://schemas.openxmlformats.org/officeDocument/2006/relationships/tags" Target="../tags/tag42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tags" Target="../tags/tag43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44.xml"/><Relationship Id="rId8" Type="http://schemas.openxmlformats.org/officeDocument/2006/relationships/tags" Target="../tags/tag443.xml"/><Relationship Id="rId7" Type="http://schemas.openxmlformats.org/officeDocument/2006/relationships/tags" Target="../tags/tag442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2" Type="http://schemas.openxmlformats.org/officeDocument/2006/relationships/slideLayout" Target="../slideLayouts/slideLayout15.xml"/><Relationship Id="rId11" Type="http://schemas.openxmlformats.org/officeDocument/2006/relationships/tags" Target="../tags/tag446.xml"/><Relationship Id="rId10" Type="http://schemas.openxmlformats.org/officeDocument/2006/relationships/tags" Target="../tags/tag445.xml"/><Relationship Id="rId1" Type="http://schemas.openxmlformats.org/officeDocument/2006/relationships/tags" Target="../tags/tag43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55.xml"/><Relationship Id="rId8" Type="http://schemas.openxmlformats.org/officeDocument/2006/relationships/tags" Target="../tags/tag454.xml"/><Relationship Id="rId7" Type="http://schemas.openxmlformats.org/officeDocument/2006/relationships/tags" Target="../tags/tag453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5" Type="http://schemas.openxmlformats.org/officeDocument/2006/relationships/slideLayout" Target="../slideLayouts/slideLayout39.xml"/><Relationship Id="rId14" Type="http://schemas.openxmlformats.org/officeDocument/2006/relationships/tags" Target="../tags/tag460.xml"/><Relationship Id="rId13" Type="http://schemas.openxmlformats.org/officeDocument/2006/relationships/tags" Target="../tags/tag459.xml"/><Relationship Id="rId12" Type="http://schemas.openxmlformats.org/officeDocument/2006/relationships/tags" Target="../tags/tag458.xml"/><Relationship Id="rId11" Type="http://schemas.openxmlformats.org/officeDocument/2006/relationships/tags" Target="../tags/tag457.xml"/><Relationship Id="rId10" Type="http://schemas.openxmlformats.org/officeDocument/2006/relationships/tags" Target="../tags/tag456.xml"/><Relationship Id="rId1" Type="http://schemas.openxmlformats.org/officeDocument/2006/relationships/tags" Target="../tags/tag44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71.xml"/><Relationship Id="rId8" Type="http://schemas.openxmlformats.org/officeDocument/2006/relationships/tags" Target="../tags/tag470.xml"/><Relationship Id="rId7" Type="http://schemas.openxmlformats.org/officeDocument/2006/relationships/tags" Target="../tags/tag469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3" Type="http://schemas.openxmlformats.org/officeDocument/2006/relationships/image" Target="../media/image13.jpeg"/><Relationship Id="rId2" Type="http://schemas.openxmlformats.org/officeDocument/2006/relationships/tags" Target="../tags/tag465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46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478.xml"/><Relationship Id="rId7" Type="http://schemas.openxmlformats.org/officeDocument/2006/relationships/tags" Target="../tags/tag477.xml"/><Relationship Id="rId6" Type="http://schemas.openxmlformats.org/officeDocument/2006/relationships/tags" Target="../tags/tag476.xml"/><Relationship Id="rId5" Type="http://schemas.openxmlformats.org/officeDocument/2006/relationships/tags" Target="../tags/tag475.xml"/><Relationship Id="rId4" Type="http://schemas.openxmlformats.org/officeDocument/2006/relationships/tags" Target="../tags/tag474.xml"/><Relationship Id="rId3" Type="http://schemas.openxmlformats.org/officeDocument/2006/relationships/image" Target="../media/image14.jpeg"/><Relationship Id="rId2" Type="http://schemas.openxmlformats.org/officeDocument/2006/relationships/tags" Target="../tags/tag473.xml"/><Relationship Id="rId1" Type="http://schemas.openxmlformats.org/officeDocument/2006/relationships/tags" Target="../tags/tag47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" Type="http://schemas.openxmlformats.org/officeDocument/2006/relationships/tags" Target="../tags/tag47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42.xml"/><Relationship Id="rId8" Type="http://schemas.openxmlformats.org/officeDocument/2006/relationships/tags" Target="../tags/tag341.xml"/><Relationship Id="rId7" Type="http://schemas.openxmlformats.org/officeDocument/2006/relationships/tags" Target="../tags/tag340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9" Type="http://schemas.openxmlformats.org/officeDocument/2006/relationships/slideLayout" Target="../slideLayouts/slideLayout23.xml"/><Relationship Id="rId18" Type="http://schemas.openxmlformats.org/officeDocument/2006/relationships/tags" Target="../tags/tag351.xml"/><Relationship Id="rId17" Type="http://schemas.openxmlformats.org/officeDocument/2006/relationships/tags" Target="../tags/tag350.xml"/><Relationship Id="rId16" Type="http://schemas.openxmlformats.org/officeDocument/2006/relationships/tags" Target="../tags/tag349.xml"/><Relationship Id="rId15" Type="http://schemas.openxmlformats.org/officeDocument/2006/relationships/tags" Target="../tags/tag348.xml"/><Relationship Id="rId14" Type="http://schemas.openxmlformats.org/officeDocument/2006/relationships/tags" Target="../tags/tag347.xml"/><Relationship Id="rId13" Type="http://schemas.openxmlformats.org/officeDocument/2006/relationships/tags" Target="../tags/tag346.xml"/><Relationship Id="rId12" Type="http://schemas.openxmlformats.org/officeDocument/2006/relationships/tags" Target="../tags/tag345.xml"/><Relationship Id="rId11" Type="http://schemas.openxmlformats.org/officeDocument/2006/relationships/tags" Target="../tags/tag344.xml"/><Relationship Id="rId10" Type="http://schemas.openxmlformats.org/officeDocument/2006/relationships/tags" Target="../tags/tag343.xml"/><Relationship Id="rId1" Type="http://schemas.openxmlformats.org/officeDocument/2006/relationships/tags" Target="../tags/tag33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tags" Target="../tags/tag361.xml"/><Relationship Id="rId7" Type="http://schemas.openxmlformats.org/officeDocument/2006/relationships/tags" Target="../tags/tag360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image" Target="../media/image4.jpeg"/><Relationship Id="rId2" Type="http://schemas.openxmlformats.org/officeDocument/2006/relationships/tags" Target="../tags/tag356.xml"/><Relationship Id="rId11" Type="http://schemas.openxmlformats.org/officeDocument/2006/relationships/slideLayout" Target="../slideLayouts/slideLayout21.xml"/><Relationship Id="rId10" Type="http://schemas.openxmlformats.org/officeDocument/2006/relationships/tags" Target="../tags/tag363.xml"/><Relationship Id="rId1" Type="http://schemas.openxmlformats.org/officeDocument/2006/relationships/tags" Target="../tags/tag35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5.jpeg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8" Type="http://schemas.openxmlformats.org/officeDocument/2006/relationships/slideLayout" Target="../slideLayouts/slideLayout20.xml"/><Relationship Id="rId17" Type="http://schemas.openxmlformats.org/officeDocument/2006/relationships/tags" Target="../tags/tag377.xml"/><Relationship Id="rId16" Type="http://schemas.openxmlformats.org/officeDocument/2006/relationships/tags" Target="../tags/tag376.xml"/><Relationship Id="rId15" Type="http://schemas.openxmlformats.org/officeDocument/2006/relationships/tags" Target="../tags/tag375.xml"/><Relationship Id="rId14" Type="http://schemas.openxmlformats.org/officeDocument/2006/relationships/image" Target="../media/image7.jpeg"/><Relationship Id="rId13" Type="http://schemas.openxmlformats.org/officeDocument/2006/relationships/tags" Target="../tags/tag374.xml"/><Relationship Id="rId12" Type="http://schemas.openxmlformats.org/officeDocument/2006/relationships/tags" Target="../tags/tag373.xml"/><Relationship Id="rId11" Type="http://schemas.openxmlformats.org/officeDocument/2006/relationships/tags" Target="../tags/tag372.xml"/><Relationship Id="rId10" Type="http://schemas.openxmlformats.org/officeDocument/2006/relationships/tags" Target="../tags/tag371.xml"/><Relationship Id="rId1" Type="http://schemas.openxmlformats.org/officeDocument/2006/relationships/tags" Target="../tags/tag36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387.xml"/><Relationship Id="rId7" Type="http://schemas.openxmlformats.org/officeDocument/2006/relationships/tags" Target="../tags/tag386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" Type="http://schemas.openxmlformats.org/officeDocument/2006/relationships/image" Target="../media/image8.jpeg"/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3" Type="http://schemas.openxmlformats.org/officeDocument/2006/relationships/slideLayout" Target="../slideLayouts/slideLayout19.xml"/><Relationship Id="rId12" Type="http://schemas.openxmlformats.org/officeDocument/2006/relationships/tags" Target="../tags/tag390.xml"/><Relationship Id="rId11" Type="http://schemas.openxmlformats.org/officeDocument/2006/relationships/tags" Target="../tags/tag389.xml"/><Relationship Id="rId10" Type="http://schemas.openxmlformats.org/officeDocument/2006/relationships/tags" Target="../tags/tag388.xml"/><Relationship Id="rId1" Type="http://schemas.openxmlformats.org/officeDocument/2006/relationships/tags" Target="../tags/tag38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99.xml"/><Relationship Id="rId8" Type="http://schemas.openxmlformats.org/officeDocument/2006/relationships/tags" Target="../tags/tag398.xml"/><Relationship Id="rId7" Type="http://schemas.openxmlformats.org/officeDocument/2006/relationships/tags" Target="../tags/tag397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404.xml"/><Relationship Id="rId13" Type="http://schemas.openxmlformats.org/officeDocument/2006/relationships/tags" Target="../tags/tag403.xml"/><Relationship Id="rId12" Type="http://schemas.openxmlformats.org/officeDocument/2006/relationships/tags" Target="../tags/tag402.xml"/><Relationship Id="rId11" Type="http://schemas.openxmlformats.org/officeDocument/2006/relationships/tags" Target="../tags/tag401.xml"/><Relationship Id="rId10" Type="http://schemas.openxmlformats.org/officeDocument/2006/relationships/tags" Target="../tags/tag400.xml"/><Relationship Id="rId1" Type="http://schemas.openxmlformats.org/officeDocument/2006/relationships/tags" Target="../tags/tag39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tags" Target="../tags/tag4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2025/09/1</a:t>
            </a:r>
            <a:r>
              <a:rPr lang="en-US" altLang="zh-CN"/>
              <a:t>5</a:t>
            </a:r>
            <a:endParaRPr lang="en-US" altLang="en-US"/>
          </a:p>
        </p:txBody>
      </p:sp>
      <p:sp>
        <p:nvSpPr>
          <p:cNvPr id="3" name="标题 1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2025年国家网络安全</a:t>
            </a:r>
            <a:br>
              <a:rPr lang="zh-CN" altLang="en-US"/>
            </a:br>
            <a:r>
              <a:rPr lang="zh-CN" altLang="en-US"/>
              <a:t>宣传周</a:t>
            </a:r>
            <a:r>
              <a:rPr lang="en-US" altLang="zh-CN"/>
              <a:t>·</a:t>
            </a:r>
            <a:r>
              <a:rPr lang="zh-CN" altLang="en-US"/>
              <a:t>主题</a:t>
            </a:r>
            <a:r>
              <a:rPr lang="zh-CN" altLang="en-US"/>
              <a:t>班会</a:t>
            </a:r>
            <a:endParaRPr lang="zh-CN" altLang="en-US"/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87"/>
            <p:custDataLst>
              <p:tags r:id="rId3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solidFill>
                  <a:srgbClr val="FFFFFF"/>
                </a:solidFill>
              </a:rPr>
              <a:t>泰州</a:t>
            </a:r>
            <a:r>
              <a:rPr lang="zh-CN" altLang="en-US">
                <a:solidFill>
                  <a:srgbClr val="FFFFFF"/>
                </a:solidFill>
                <a:cs typeface="Arial" panose="020B0604020202020204" pitchFamily="34" charset="0"/>
              </a:rPr>
              <a:t>机电高等职业技术学校</a:t>
            </a:r>
            <a:endParaRPr lang="zh-CN" altLang="en-US"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保障师生核心权益</a:t>
            </a:r>
            <a:endParaRPr lang="zh-CN" altLang="en-US"/>
          </a:p>
        </p:txBody>
      </p:sp>
      <p:pic>
        <p:nvPicPr>
          <p:cNvPr id="3" name="内容占位符 2" descr="5cc10792-9074-11f0-9aae-9ee242200285"/>
          <p:cNvPicPr>
            <a:picLocks noChangeAspect="1"/>
          </p:cNvPicPr>
          <p:nvPr>
            <p:ph idx="16394"/>
            <p:custDataLst>
              <p:tags r:id="rId2"/>
            </p:custDataLst>
          </p:nvPr>
        </p:nvPicPr>
        <p:blipFill>
          <a:blip r:embed="rId3"/>
          <a:srcRect l="556" r="556"/>
          <a:stretch>
            <a:fillRect/>
          </a:stretch>
        </p:blipFill>
        <p:spPr>
          <a:xfrm>
            <a:off x="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0"/>
          <p:cNvSpPr>
            <a:spLocks noGrp="1"/>
          </p:cNvSpPr>
          <p:nvPr>
            <p:ph type="body" idx="16395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资金财产安全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截至2025年，网络诈骗手段多样，保障网络安全可防范校园贷、虚假缴费链接等，避免职校师生学费、生活费被骗，守护师生资金财产安全。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个人信息保护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职校师生的身份证号、学号、家庭住址、求职简历等敏感信息至关重要，网络安全能守护这些信息，防止被倒卖、滥用，保护师生个人信息。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学习生活便利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职校师生学习生活依赖在线课程、实训平台等，保障网络安全可避免因网络攻击导致学习中断，确保在线课程、实训平台稳定运行，带来便利。</a:t>
            </a:r>
            <a:endParaRPr lang="zh-CN" altLang="en-US"/>
          </a:p>
        </p:txBody>
      </p:sp>
      <p:sp>
        <p:nvSpPr>
          <p:cNvPr id="13" name="装饰  1"/>
          <p:cNvSpPr>
            <a:spLocks noGrp="1"/>
          </p:cNvSpPr>
          <p:nvPr>
            <p:ph type="body" idx="1639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就业创业安全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在就业创业阶段，职校生易遭遇虚假招聘、创业项目诈骗等，网络安全能规避此类风险，保护职校生职业发展起步阶段的权益。</a:t>
            </a:r>
            <a:endParaRPr lang="zh-CN" altLang="en-US"/>
          </a:p>
        </p:txBody>
      </p:sp>
    </p:spTree>
    <p:custDataLst>
      <p:tags r:id="rId1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维护校园与社会安全</a:t>
            </a:r>
            <a:endParaRPr lang="zh-CN" altLang="en-US"/>
          </a:p>
        </p:txBody>
      </p:sp>
      <p:sp>
        <p:nvSpPr>
          <p:cNvPr id="3" name="装饰  9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58e288bf-9074-11f0-8923-66864a92edc6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l="16265" r="16265"/>
          <a:stretch>
            <a:fillRect/>
          </a:stretch>
        </p:blipFill>
        <p:spPr>
          <a:xfrm>
            <a:off x="2209800" y="19050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校园层面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校园内网络谣言、恶意攻击校园系统（如教务系统、一卡通系统）会影响教学秩序，保障网络安全可防止此类情况发生，维护校园正常教学秩序。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58e28926-9074-11f0-8923-66864a92edc6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l="13158" r="13158"/>
          <a:stretch>
            <a:fillRect/>
          </a:stretch>
        </p:blipFill>
        <p:spPr>
          <a:xfrm>
            <a:off x="7848600" y="19050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社会层面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职校师生是网络空间重要群体，提升他们的网络安全意识，可助力国家网络安全建设，在社会层面营造安全的网络环境。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师生责任担当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教师的网络安全责任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教学端：在专业课、班会中融入网络安全知识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在教学过程中，教师应将网络安全知识融入专业课和班会。如计算机专业讲解</a:t>
            </a:r>
            <a:r>
              <a:rPr lang="en-US" altLang="zh-CN"/>
              <a:t>“</a:t>
            </a:r>
            <a:r>
              <a:rPr lang="zh-CN" altLang="en-US"/>
              <a:t>数据加密</a:t>
            </a:r>
            <a:r>
              <a:rPr lang="en-US" altLang="zh-CN"/>
              <a:t>”</a:t>
            </a:r>
            <a:r>
              <a:rPr lang="zh-CN" altLang="en-US"/>
              <a:t>，德育课讲解</a:t>
            </a:r>
            <a:r>
              <a:rPr lang="en-US" altLang="zh-CN"/>
              <a:t>“</a:t>
            </a:r>
            <a:r>
              <a:rPr lang="zh-CN" altLang="en-US"/>
              <a:t>网络文明</a:t>
            </a:r>
            <a:r>
              <a:rPr lang="en-US" altLang="zh-CN"/>
              <a:t>”</a:t>
            </a:r>
            <a:r>
              <a:rPr lang="zh-CN" altLang="en-US"/>
              <a:t>，让学生在学习专业知识和品德教育时，增强网络安全意识。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管理端：定期检查班级群、实训平台安全，及时删除虚假信息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教师要定期对班级群和实训平台进行安全检查，及时发现并删除其中的虚假信息。这有助于维护班级群和实训平台的正常秩序，保障师生获取准确信息，避免虚假信息带来的安全隐患。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引导端：关注学生网络行为，发现“按键伤人”及时干预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教师需密切关注学生的网络行为，一旦发现如校园霸凌言论这类“按键伤人”的情况，要及时进行干预。这能引导学生文明上网，营造健康的网络环境，保护学生身心健康。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zh-CN" altLang="en-US"/>
              <a:t>学生的网络安全行动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" y="1524000"/>
            <a:ext cx="2583480" cy="406371"/>
          </a:xfrm>
        </p:spPr>
        <p:txBody>
          <a:bodyPr>
            <a:noAutofit/>
          </a:bodyPr>
          <a:p>
            <a:pPr algn="ctr"/>
            <a:r>
              <a:rPr lang="zh-CN" altLang="en-US" sz="2000"/>
              <a:t>个人防护</a:t>
            </a:r>
            <a:endParaRPr lang="zh-CN" altLang="en-US" sz="2000"/>
          </a:p>
        </p:txBody>
      </p:sp>
      <p:sp>
        <p:nvSpPr>
          <p:cNvPr id="79" name="装饰  7"/>
          <p:cNvSpPr>
            <a:spLocks noGrp="1"/>
          </p:cNvSpPr>
          <p:nvPr>
            <p:ph type="body" idx="16394"/>
            <p:custDataLst>
              <p:tags r:id="rId3"/>
            </p:custDataLst>
          </p:nvPr>
        </p:nvSpPr>
        <p:spPr>
          <a:xfrm>
            <a:off x="609589" y="2033041"/>
            <a:ext cx="2514600" cy="4030999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>
          <a:xfrm>
            <a:off x="948813" y="2209818"/>
            <a:ext cx="1905000" cy="2438400"/>
          </a:xfrm>
        </p:spPr>
        <p:txBody>
          <a:bodyPr>
            <a:noAutofit/>
          </a:bodyPr>
          <a:p>
            <a:r>
              <a:rPr lang="zh-CN" altLang="en-US" sz="1400"/>
              <a:t>学生在网络生活中要做好个人防护，不随意透露学号、家庭电话等重要信息，不点击陌生链接，还要定期更换社交账号密码。这样可以有效防止个人信息泄露，避免遭受网络诈骗等安全威胁。</a:t>
            </a:r>
            <a:endParaRPr lang="zh-CN" altLang="en-US" sz="1400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>
            <a:noAutofit/>
          </a:bodyPr>
          <a:p>
            <a:pPr algn="ctr"/>
            <a:r>
              <a:rPr lang="zh-CN" altLang="en-US" sz="2000"/>
              <a:t>技能提升</a:t>
            </a:r>
            <a:endParaRPr lang="zh-CN" altLang="en-US" sz="2000"/>
          </a:p>
        </p:txBody>
      </p:sp>
      <p:sp>
        <p:nvSpPr>
          <p:cNvPr id="80" name="装饰  0"/>
          <p:cNvSpPr>
            <a:spLocks noGrp="1"/>
          </p:cNvSpPr>
          <p:nvPr>
            <p:ph type="body" idx="16395"/>
            <p:custDataLst>
              <p:tags r:id="rId6"/>
            </p:custDataLst>
          </p:nvPr>
        </p:nvSpPr>
        <p:spPr>
          <a:xfrm>
            <a:off x="3429018" y="2033039"/>
            <a:ext cx="2514600" cy="4031028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>
          <a:xfrm>
            <a:off x="3733767" y="2209841"/>
            <a:ext cx="1905000" cy="2438400"/>
          </a:xfrm>
        </p:spPr>
        <p:txBody>
          <a:bodyPr>
            <a:noAutofit/>
          </a:bodyPr>
          <a:p>
            <a:r>
              <a:rPr lang="zh-CN" altLang="en-US" sz="1400"/>
              <a:t>学生应学习辨别AI伪造内容的技能，比如查看图片元数据、验证信息来源等。随着生成式AI技术的普及，学会辨别其伪造内容，能让学生在数字生活中更好地识别虚假信息，保障自身权益。</a:t>
            </a:r>
            <a:endParaRPr lang="zh-CN" altLang="en-US" sz="1400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Autofit/>
          </a:bodyPr>
          <a:p>
            <a:pPr algn="ctr"/>
            <a:r>
              <a:rPr lang="zh-CN" altLang="en-US" sz="2000"/>
              <a:t>文明上网</a:t>
            </a:r>
            <a:endParaRPr lang="zh-CN" altLang="en-US" sz="2000"/>
          </a:p>
        </p:txBody>
      </p:sp>
      <p:sp>
        <p:nvSpPr>
          <p:cNvPr id="81" name="装饰  3"/>
          <p:cNvSpPr>
            <a:spLocks noGrp="1"/>
          </p:cNvSpPr>
          <p:nvPr>
            <p:ph type="body" idx="16396"/>
            <p:custDataLst>
              <p:tags r:id="rId9"/>
            </p:custDataLst>
          </p:nvPr>
        </p:nvSpPr>
        <p:spPr>
          <a:xfrm>
            <a:off x="6248356" y="2033039"/>
            <a:ext cx="2514600" cy="4031028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>
          <a:xfrm>
            <a:off x="6553196" y="2209841"/>
            <a:ext cx="1905000" cy="2438400"/>
          </a:xfrm>
        </p:spPr>
        <p:txBody>
          <a:bodyPr>
            <a:noAutofit/>
          </a:bodyPr>
          <a:p>
            <a:r>
              <a:rPr lang="zh-CN" altLang="en-US" sz="1400"/>
              <a:t>学生要做到文明上网，不发布谣言、不参与网络暴力，同时积极举报不良信息。这不仅有助于营造健康的网络环境，还能维护校园和社会的网络安全秩序，推动网络空间的文明建设。</a:t>
            </a:r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/>
            <p:custDataLst>
              <p:tags r:id="rId11"/>
            </p:custDataLst>
          </p:nvPr>
        </p:nvSpPr>
        <p:spPr/>
        <p:txBody>
          <a:bodyPr>
            <a:noAutofit/>
          </a:bodyPr>
          <a:p>
            <a:pPr algn="ctr"/>
            <a:r>
              <a:rPr lang="zh-CN" altLang="en-US" sz="2000"/>
              <a:t>互助提醒</a:t>
            </a:r>
            <a:endParaRPr lang="zh-CN" altLang="en-US" sz="2000"/>
          </a:p>
        </p:txBody>
      </p:sp>
      <p:sp>
        <p:nvSpPr>
          <p:cNvPr id="82" name="装饰  6"/>
          <p:cNvSpPr>
            <a:spLocks noGrp="1"/>
          </p:cNvSpPr>
          <p:nvPr>
            <p:ph type="body" idx="16397"/>
            <p:custDataLst>
              <p:tags r:id="rId12"/>
            </p:custDataLst>
          </p:nvPr>
        </p:nvSpPr>
        <p:spPr>
          <a:xfrm>
            <a:off x="9067785" y="2033039"/>
            <a:ext cx="2514600" cy="4031028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>
          <a:xfrm>
            <a:off x="9372626" y="2209841"/>
            <a:ext cx="1905000" cy="2438400"/>
          </a:xfrm>
        </p:spPr>
        <p:txBody>
          <a:bodyPr>
            <a:noAutofit/>
          </a:bodyPr>
          <a:p>
            <a:r>
              <a:rPr lang="zh-CN" altLang="en-US" sz="1400"/>
              <a:t>当学生发现同学遭遇网络诈骗时，要及时告知老师或报警。通过互助提醒，能让遭遇诈骗的同学及时得到帮助，减少财产损失，也能增强整个校园的网络安全防范意识。</a:t>
            </a:r>
            <a:endParaRPr lang="zh-CN" altLang="en-US" sz="1400"/>
          </a:p>
        </p:txBody>
      </p:sp>
    </p:spTree>
    <p:custDataLst>
      <p:tags r:id="rId1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总结与倡议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05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核心总结</a:t>
            </a:r>
            <a:endParaRPr lang="zh-CN" altLang="en-US"/>
          </a:p>
        </p:txBody>
      </p:sp>
      <p:pic>
        <p:nvPicPr>
          <p:cNvPr id="3" name="内容占位符 2" descr="5a1b99d9-9074-11f0-a384-fe50b90b7427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4973" r="9543"/>
          <a:stretch>
            <a:fillRect/>
          </a:stretch>
        </p:blipFill>
        <p:spPr>
          <a:xfrm>
            <a:off x="75438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835400 w 4038600"/>
              <a:gd name="connsiteY1" fmla="*/ 0 h 4724400"/>
              <a:gd name="connisteX2" fmla="*/ 4038600 w 4038600"/>
              <a:gd name="connsiteY2" fmla="*/ 203200 h 4724400"/>
              <a:gd name="connisteX3" fmla="*/ 4038600 w 4038600"/>
              <a:gd name="connsiteY3" fmla="*/ 4521200 h 4724400"/>
              <a:gd name="connisteX4" fmla="*/ 38354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4521200"/>
                </a:lnTo>
                <a:cubicBezTo>
                  <a:pt x="4038600" y="4633424"/>
                  <a:pt x="3947624" y="4724400"/>
                  <a:pt x="38354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0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网络安全是“协同战”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网络安全并非一人之力可完成，而是职校师生、家庭和社会需共同参与的“协同战”。截至2025年6月，中国网民众多，职校师生融入数字生活，面临诸多风险，需各方携手应对。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国家网络安全宣传周是“起点”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国家网络安全宣传周不是终点，而是师生持续提升安全意识的起点。职校师生在宣传周学习知识技能后，应在日常数字生活中不断强化安全意识，保障自身权益。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zh-CN" altLang="en-US"/>
              <a:t>行动倡议</a:t>
            </a:r>
            <a:endParaRPr lang="zh-CN" altLang="en-US"/>
          </a:p>
        </p:txBody>
      </p:sp>
      <p:pic>
        <p:nvPicPr>
          <p:cNvPr id="3" name="内容占位符 2" descr="58fa674f-9074-11f0-a384-fe50b90b7427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7185" r="7185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Autofit/>
          </a:bodyPr>
          <a:p>
            <a:r>
              <a:rPr lang="zh-CN" altLang="en-US"/>
              <a:t>教师把网络安全融入日常教学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Autofit/>
          </a:bodyPr>
          <a:p>
            <a:r>
              <a:rPr lang="zh-CN" altLang="en-US"/>
              <a:t>教师要把网络安全融入日常教学，做学生的“安全向导”。在专业课和班会中融入相关知识，定期检查班级群和实训平台安全，及时干预学生不良网络行为。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Autofit/>
          </a:bodyPr>
          <a:p>
            <a:r>
              <a:rPr lang="zh-CN" altLang="en-US"/>
              <a:t>学生把安全意识刻进数字生活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Autofit/>
          </a:bodyPr>
          <a:p>
            <a:r>
              <a:rPr lang="zh-CN" altLang="en-US"/>
              <a:t>学生要把安全意识刻进数字生活，做网络空间的“守护者”。做好个人防护，提升辨别技能，文明上网并互助提醒，共同营造安全的网络环境。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7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1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装饰  1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网络安全现状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新型风险挑战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网络安全意义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400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师生责任担当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05</a:t>
            </a:r>
            <a:endParaRPr lang="zh-CN" altLang="en-US"/>
          </a:p>
        </p:txBody>
      </p:sp>
      <p:sp>
        <p:nvSpPr>
          <p:cNvPr id="17" name="装饰  5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/>
              <a:t>总结与倡议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网络安全现状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全国网民规模与结构</a:t>
            </a:r>
            <a:endParaRPr lang="zh-CN" altLang="en-US"/>
          </a:p>
        </p:txBody>
      </p:sp>
      <p:pic>
        <p:nvPicPr>
          <p:cNvPr id="3" name="内容占位符 2" descr="59f07a0f-9074-11f0-8923-66864a92edc6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r="28378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0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截至2025年6月中国网民规模与普及率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截至2025年6月，中国网民达11.23亿人，互联网普及率79.7%。庞大的网民规模反映出我国互联网的广泛覆盖和高度渗透，为数字经济和社会发展奠定了坚实基础。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重点群体：60岁及以上银发网民与农村网民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60岁及以上银发网民有1.61亿人，老年家属可能是职校生牵挂对象；农村网民3.22亿人，部分职校生来自农村地区。这些重点群体体现了网民结构的多样性。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职校师生的数字生活场景</a:t>
            </a:r>
            <a:endParaRPr lang="zh-CN" altLang="en-US"/>
          </a:p>
        </p:txBody>
      </p:sp>
      <p:sp>
        <p:nvSpPr>
          <p:cNvPr id="3" name="装饰  9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5ba0909d-9074-11f0-bbd0-96d2ef633844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1000" r="1000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学习场景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职校师生在学习方面深度融入数字时代，通过在线课程、实训平台、学术资料查询等方式获取知识。在线课程打破了时间和空间限制，实训平台提供了实践操作机会，学术资料查询方便快捷。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5ba090e2-9074-11f0-bbd0-96d2ef633844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5788" b="5788"/>
          <a:stretch>
            <a:fillRect/>
          </a:stretch>
        </p:blipFill>
        <p:spPr>
          <a:xfrm>
            <a:off x="4368800" y="4216400"/>
            <a:ext cx="3454400" cy="2032000"/>
          </a:xfrm>
          <a:custGeom>
            <a:avLst/>
            <a:gdLst>
              <a:gd name="connisteX0" fmla="*/ 0 w 3454400"/>
              <a:gd name="connsiteY0" fmla="*/ 0 h 2032000"/>
              <a:gd name="connisteX1" fmla="*/ 3454400 w 3454400"/>
              <a:gd name="connsiteY1" fmla="*/ 0 h 2032000"/>
              <a:gd name="connisteX2" fmla="*/ 3454400 w 3454400"/>
              <a:gd name="connsiteY2" fmla="*/ 1828800 h 2032000"/>
              <a:gd name="connisteX3" fmla="*/ 3251200 w 3454400"/>
              <a:gd name="connsiteY3" fmla="*/ 2032000 h 2032000"/>
              <a:gd name="connisteX4" fmla="*/ 203200 w 3454400"/>
              <a:gd name="connsiteY4" fmla="*/ 2032000 h 2032000"/>
              <a:gd name="connisteX5" fmla="*/ 0 w 3454400"/>
              <a:gd name="connsiteY5" fmla="*/ 1828800 h 2032000"/>
              <a:gd name="connisteX6" fmla="*/ 0 w 3454400"/>
              <a:gd name="connsiteY6" fmla="*/ 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0"/>
                </a:moveTo>
                <a:lnTo>
                  <a:pt x="3454400" y="0"/>
                </a:ln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生活场景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在生活中，职校师生借助校园缴费、社交聊天、购物出行等数字场景，让生活更加便捷。校园缴费避免了排队等待，社交聊天增进了师生之间的交流，购物出行则节省了时间和精力。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5ba091d1-9074-11f0-bbd0-96d2ef633844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1000" r="1000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就业场景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就业场景里，职校师生可进行简历投递、企业招聘沟通、职业技能线上培训。线上投递简历提高了求职效率，与企业沟通更及时，职业技能线上培训则能提升就业竞争力。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新型风险挑战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生成式AI技术的普及应用</a:t>
            </a:r>
            <a:endParaRPr lang="zh-CN" altLang="en-US"/>
          </a:p>
        </p:txBody>
      </p:sp>
      <p:sp>
        <p:nvSpPr>
          <p:cNvPr id="3" name="装饰  9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5b08b7b6-9074-11f0-8923-66864a92edc6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714" b="714"/>
          <a:stretch>
            <a:fillRect/>
          </a:stretch>
        </p:blipFill>
        <p:spPr>
          <a:xfrm>
            <a:off x="609600" y="1524000"/>
            <a:ext cx="5334000" cy="2336800"/>
          </a:xfrm>
          <a:custGeom>
            <a:avLst/>
            <a:gdLst>
              <a:gd name="connisteX0" fmla="*/ 0 w 5334000"/>
              <a:gd name="connsiteY0" fmla="*/ 203200 h 2336800"/>
              <a:gd name="connisteX1" fmla="*/ 203200 w 5334000"/>
              <a:gd name="connsiteY1" fmla="*/ 0 h 2336800"/>
              <a:gd name="connisteX2" fmla="*/ 5130800 w 5334000"/>
              <a:gd name="connsiteY2" fmla="*/ 0 h 2336800"/>
              <a:gd name="connisteX3" fmla="*/ 5334000 w 5334000"/>
              <a:gd name="connsiteY3" fmla="*/ 203200 h 2336800"/>
              <a:gd name="connisteX4" fmla="*/ 5334000 w 5334000"/>
              <a:gd name="connsiteY4" fmla="*/ 2336800 h 2336800"/>
              <a:gd name="connisteX5" fmla="*/ 0 w 5334000"/>
              <a:gd name="connsiteY5" fmla="*/ 2336800 h 2336800"/>
              <a:gd name="connisteX6" fmla="*/ 0 w 53340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典型代表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截至2025年，ChatGPT、DeepSeek等生成式AI工具广泛普及，职校生可能将其用于作业辅助、技能查询等场景，大大提高了学习和工作的效率，改变了传统的信息获取方式。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5b08b8e9-9074-11f0-8923-66864a92edc6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714" b="714"/>
          <a:stretch>
            <a:fillRect/>
          </a:stretch>
        </p:blipFill>
        <p:spPr>
          <a:xfrm>
            <a:off x="6248400" y="1524000"/>
            <a:ext cx="5334000" cy="2336800"/>
          </a:xfrm>
          <a:custGeom>
            <a:avLst/>
            <a:gdLst>
              <a:gd name="connisteX0" fmla="*/ 0 w 5334000"/>
              <a:gd name="connsiteY0" fmla="*/ 203200 h 2336800"/>
              <a:gd name="connisteX1" fmla="*/ 203200 w 5334000"/>
              <a:gd name="connsiteY1" fmla="*/ 0 h 2336800"/>
              <a:gd name="connisteX2" fmla="*/ 5130800 w 5334000"/>
              <a:gd name="connsiteY2" fmla="*/ 0 h 2336800"/>
              <a:gd name="connisteX3" fmla="*/ 5334000 w 5334000"/>
              <a:gd name="connsiteY3" fmla="*/ 203200 h 2336800"/>
              <a:gd name="connisteX4" fmla="*/ 5334000 w 5334000"/>
              <a:gd name="connsiteY4" fmla="*/ 2336800 h 2336800"/>
              <a:gd name="connisteX5" fmla="*/ 0 w 5334000"/>
              <a:gd name="connsiteY5" fmla="*/ 2336800 h 2336800"/>
              <a:gd name="connisteX6" fmla="*/ 0 w 53340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热门场景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AI换脸、数字人直播成为生成式AI的热门应用场景，但这些场景易被不法分子利用，用于仿冒师生身份、进行虚假宣传等不当行为，给职校师生带来了潜在的安全风险。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针对职校师生的AI安全风险</a:t>
            </a:r>
            <a:endParaRPr lang="zh-CN" altLang="en-US"/>
          </a:p>
        </p:txBody>
      </p:sp>
      <p:sp>
        <p:nvSpPr>
          <p:cNvPr id="3" name="装饰  9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身份仿冒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不法分子利用AI伪造教师头像或声音发布虚假通知，如“补缴学费”“调整课程”等，迷惑职校师生，可能导致师生遭受经济损失或陷入不必要的麻烦，严重影响正常的教学和生活秩序。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学业欺诈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AI可生成虚假实训报告、作业答案，这引发了学术诚信问题。职校生若使用这些虚假内容完成学业任务，不仅无法真正掌握知识和技能，还会破坏公平的学术环境。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4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求职陷阱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诈骗者利用AI伪造企业招聘信息，骗取职校生简历，导致职校生个人信息泄露。这些信息可能被倒卖、滥用，给职校生带来骚扰甚至经济损失，影响他们的职业发展。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网络安全意义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0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0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0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b2c5faf077e6ab6ee490b0a9cec93e59a0ef69c"/>
  <p:tag name="KSO_WM_NEWLAYOUT_GROUP_ID" val="layout_26"/>
  <p:tag name="KSO_WM_NEWLAYOUT_ID" val="slide_33b65c8d547e38d4"/>
</p:tagLst>
</file>

<file path=ppt/tags/tag10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1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1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1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b05be1575bc85a2fd7a18e8a8f3e69fc60495ae"/>
  <p:tag name="KSO_WM_NEWLAYOUT_GROUP_ID" val="layout_6"/>
  <p:tag name="KSO_WM_NEWLAYOUT_ID" val="slide_90919a0def1ff6d1"/>
</p:tagLst>
</file>

<file path=ppt/tags/tag1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12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b5397d686fa1f1883c5a5968d6a0a65a53cc3c2"/>
  <p:tag name="KSO_WM_NEWLAYOUT_ID" val="1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13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13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3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3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b2c316cf3d5271cc8e7b842c85a6f68312f54ad5"/>
  <p:tag name="KSO_WM_NEWLAYOUT_GROUP_ID" val="layout_1-5"/>
  <p:tag name="KSO_WM_NEWLAYOUT_ID" val="slide_cea45c27deb23863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3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4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4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4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1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5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52.xml><?xml version="1.0" encoding="utf-8"?>
<p:tagLst xmlns:p="http://schemas.openxmlformats.org/presentationml/2006/main">
  <p:tag name="KSO_WM_UNIT_TYPE" val="f"/>
  <p:tag name="KSO_WM_UNIT_INDEX" val="1"/>
  <p:tag name="KSO_WM_UNIT_ID" val="_1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5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5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5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5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CATEGORY" val="custom"/>
  <p:tag name="KSO_WM_TEMPLATE_USER_THEME" val="1"/>
  <p:tag name="KSO_WM_TEMPLATE_INDEX" val="40480768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0768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0768"/>
</p:tagLst>
</file>

<file path=ppt/tags/tag1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0768"/>
</p:tagLst>
</file>

<file path=ppt/tags/tag161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62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6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6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6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66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67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68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69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70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7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7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7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74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7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7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7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78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7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a2204fa29e26ab5cd3cf7a2688ea6294c45f0bb"/>
  <p:tag name="KSO_WM_NEWLAYOUT_GROUP_ID" val="layout_61"/>
  <p:tag name="KSO_WM_NEWLAYOUT_ID" val="slide_a545310637f23f8a"/>
</p:tagLst>
</file>

<file path=ppt/tags/tag18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8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82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8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8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8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8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8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8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89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0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19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19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193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8c66e6e18b79376582d4343b79de2c30250867cf"/>
  <p:tag name="KSO_WM_NEWLAYOUT_ID" val="166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19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19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19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19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b5397d686fa1f1883c5a5968d6a0a65a53cc3c2"/>
  <p:tag name="KSO_WM_NEWLAYOUT_ID" val="1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19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19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2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20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200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20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a2627e5ac34c1e40a69ae72ff16e9390aabe0080"/>
  <p:tag name="KSO_WM_NEWLAYOUT_ID" val="178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20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20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20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2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f42703b901999e9f2e67db9f49f7d7bc8815f2a2"/>
  <p:tag name="KSO_WM_NEWLAYOUT_ID" val="1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20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21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2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21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21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8f15d54dfbb3c7890ba7529f0e91b2d99d4e708"/>
  <p:tag name="KSO_WM_NEWLAYOUT_ID" val="slide_3775706ee5620903"/>
</p:tagLst>
</file>

<file path=ppt/tags/tag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7ca09e083ccbd97bed2a2610ca843e1d03e933f"/>
  <p:tag name="KSO_WM_NEWLAYOUT_ID" val="slide_90cdd96762bb354a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1_2"/>
  <p:tag name="KSO_WM_UNIT_SUBTYPE" val="d"/>
  <p:tag name="KSO_WM_UNIT_TYPE" val="l_h_i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2_2"/>
  <p:tag name="KSO_WM_UNIT_SUBTYPE" val="d"/>
  <p:tag name="KSO_WM_UNIT_TYPE" val="l_h_i"/>
</p:tagLst>
</file>

<file path=ppt/tags/tag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3_2"/>
  <p:tag name="KSO_WM_UNIT_SUBTYPE" val="d"/>
  <p:tag name="KSO_WM_UNIT_TYPE" val="l_h_i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4_2"/>
  <p:tag name="KSO_WM_UNIT_SUBTYPE" val="d"/>
  <p:tag name="KSO_WM_UNIT_TYPE" val="l_h_i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0266c36a6527553fce379d354fc32c381844a7a"/>
  <p:tag name="KSO_WM_NEWLAYOUT_ID" val="slide_7986a09e498dbba3"/>
</p:tagLst>
</file>

<file path=ppt/tags/tag2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1_3"/>
  <p:tag name="KSO_WM_UNIT_SUBTYPE" val="d"/>
  <p:tag name="KSO_WM_UNIT_TYPE" val="l_h_i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2_3"/>
  <p:tag name="KSO_WM_UNIT_SUBTYPE" val="d"/>
  <p:tag name="KSO_WM_UNIT_TYPE" val="l_h_i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3_3"/>
  <p:tag name="KSO_WM_UNIT_SUBTYPE" val="d"/>
  <p:tag name="KSO_WM_UNIT_TYPE" val="l_h_i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4_3"/>
  <p:tag name="KSO_WM_UNIT_SUBTYPE" val="d"/>
  <p:tag name="KSO_WM_UNIT_TYPE" val="l_h_i"/>
</p:tagLst>
</file>

<file path=ppt/tags/tag2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5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a9573716d961a506446d02b3d35b23c04df5a78"/>
  <p:tag name="KSO_WM_NEWLAYOUT_ID" val="slide_6d9c242c8c9b5533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6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7220a9f3dce60be11f011b2276862dbfcb1cb5c"/>
  <p:tag name="KSO_WM_NEWLAYOUT_ID" val="slide_bd49f870f87cf71f"/>
</p:tagLst>
</file>

<file path=ppt/tags/tag26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7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d6d4d7d2f7a618b3ac9949fa39942b4d5547cb2"/>
  <p:tag name="KSO_WM_NEWLAYOUT_ID" val="slide_fd9460df64a45782"/>
</p:tagLst>
</file>

<file path=ppt/tags/tag27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ba49f99c585fd2beb2441824875566f5f9c9e44"/>
  <p:tag name="KSO_WM_NEWLAYOUT_GROUP_ID" val="layout_14"/>
  <p:tag name="KSO_WM_NEWLAYOUT_ID" val="slide_fbd1737be693ef9a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8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9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2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2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0a69efe2d8c6fff00ef6fe75e11e283e37a77a9"/>
  <p:tag name="KSO_WM_NEWLAYOUT_ID" val="slide_8794e0b8cd4312bf"/>
</p:tagLst>
</file>

<file path=ppt/tags/tag292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5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8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a2627e5ac34c1e40a69ae72ff16e9390aabe0080"/>
  <p:tag name="KSO_WM_NEWLAYOUT_ID" val="178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3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01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3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40289d27cebfb90cc73e13b8112825f9b1aa549"/>
  <p:tag name="KSO_WM_NEWLAYOUT_ID" val="slide_8bfa200223586923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3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3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3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cc857212720f07932c99bf12aec9275ddc1047e"/>
  <p:tag name="KSO_WM_NEWLAYOUT_ID" val="slide_f94054b37d9c5088"/>
</p:tagLst>
</file>

<file path=ppt/tags/tag3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31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1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1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2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2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32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32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326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327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328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0768"/>
  <p:tag name="KSO_WM_TEMPLATE_CATEGORY" val="custom"/>
  <p:tag name="KSO_WM_TEMPLATE_MASTER_TYPE" val="0"/>
  <p:tag name="KSO_WM_TAG_VERSION" val="3.0"/>
</p:tagLst>
</file>

<file path=ppt/tags/tag329.xml><?xml version="1.0" encoding="utf-8"?>
<p:tagLst xmlns:p="http://schemas.openxmlformats.org/presentationml/2006/main">
  <p:tag name="KSO_WM_AITEMPLATE_STYLE_ID" val="69796634896"/>
</p:tagLst>
</file>

<file path=ppt/tags/tag3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330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33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8c66e6e18b79376582d4343b79de2c30250867cf"/>
  <p:tag name="KSO_WM_NEWLAYOUT_ID" val="166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33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PRESET_TEXT" val="BY WPS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333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0768"/>
  <p:tag name="KSO_WM_TEMPLATE_CATEGORY" val="custom"/>
  <p:tag name="KSO_WM_SLIDE_INDEX" val="1"/>
  <p:tag name="KSO_WM_SLIDE_ID" val="custom40480768_1"/>
  <p:tag name="KSO_WM_TEMPLATE_MASTER_TYPE" val="0"/>
  <p:tag name="KSO_WM_SLIDE_LAYOUT" val="a_f"/>
  <p:tag name="KSO_WM_SLIDE_LAYOUT_CNT" val="1_2"/>
  <p:tag name="KSO_WM_TAG_VERSION" val="3.0"/>
</p:tagLst>
</file>

<file path=ppt/tags/tag3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b2c316cf3d5271cc8e7b842c85a6f68312f54ad5"/>
  <p:tag name="KSO_WM_NEWLAYOUT_GROUP_ID" val="layout_1-5"/>
  <p:tag name="KSO_WM_NEWLAYOUT_ID" val="slide_cea45c27deb23863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33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3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6b280e5ab82ea1d502b3eaeb1d710b030e8e926"/>
  <p:tag name="KSO_WM_NEWLAYOUT_GROUP_ID" val="layout_35"/>
  <p:tag name="KSO_WM_NEWLAYOUT_ID" val="slide_3a8d68c4cb9e2e1d"/>
</p:tagLst>
</file>

<file path=ppt/tags/tag34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3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34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34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34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351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34896"/>
  <p:tag name="KSO_WM_TEMPLATE_SLIDE_ID" val="slide_cea45c27deb23863"/>
</p:tagLst>
</file>

<file path=ppt/tags/tag35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b5397d686fa1f1883c5a5968d6a0a65a53cc3c2"/>
  <p:tag name="KSO_WM_NEWLAYOUT_ID" val="1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35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354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0768"/>
  <p:tag name="KSO_WM_TEMPLATE_CATEGORY" val="custom"/>
  <p:tag name="KSO_WM_SLIDE_INDEX" val="3"/>
  <p:tag name="KSO_WM_SLIDE_ID" val="custom40480768_7"/>
  <p:tag name="KSO_WM_TEMPLATE_MASTER_TYPE" val="0"/>
  <p:tag name="KSO_WM_SLIDE_LAYOUT" val="a_e"/>
  <p:tag name="KSO_WM_SLIDE_LAYOUT_CNT" val="1_1"/>
  <p:tag name="KSO_WM_TAG_VERSION" val="3.0"/>
</p:tagLst>
</file>

<file path=ppt/tags/tag3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b05be1575bc85a2fd7a18e8a8f3e69fc60495ae"/>
  <p:tag name="KSO_WM_NEWLAYOUT_GROUP_ID" val="layout_6"/>
  <p:tag name="KSO_WM_NEWLAYOUT_ID" val="slide_90919a0def1ff6d1"/>
  <p:tag name="KSO_WM_UNIT_PRESET_TEXT" val="单击此处添加标题"/>
</p:tagLst>
</file>

<file path=ppt/tags/tag3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211359827029&quot;,&quot;product_name&quot;:&quot;wps-wpp-pc&quot;,&quot;intention_code&quot;:&quot;wps_wpp_generate_outline_pay&quot;}*auto_gallery_ai_3.0.1_online*6561653937396261366465666138396334313166373134346566623039353262-slide-3"/>
</p:tagLst>
</file>

<file path=ppt/tags/tag35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6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63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896"/>
  <p:tag name="KSO_WM_TEMPLATE_SLIDE_ID" val="slide_90919a0def1ff6d1"/>
</p:tagLst>
</file>

<file path=ppt/tags/tag3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b2c5faf077e6ab6ee490b0a9cec93e59a0ef69c"/>
  <p:tag name="KSO_WM_NEWLAYOUT_GROUP_ID" val="layout_26"/>
  <p:tag name="KSO_WM_NEWLAYOUT_ID" val="slide_33b65c8d547e38d4"/>
  <p:tag name="KSO_WM_UNIT_PRESET_TEXT" val="单击此处添加标题"/>
</p:tagLst>
</file>

<file path=ppt/tags/tag36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09/5b96cd80-5480-4546-beea-97095aa19df0.jpg?Expires=1789284987\u0026AWSAccessKeyId=AKLT9NSy7kh8TIS1UzNqLRY2\u0026Signature=9KJt9y%2Faj0dA7Zwq%2B759And6M90%3D&quot;,&quot;product_name&quot;:&quot;wps-wpp-pc&quot;,&quot;intention_code&quot;:&quot;wps_wpp_generate_outline_pay&quot;}*auto_qingqiu_ai_3.0.1_online*6561653937396261366465666138396334313166373134346566623039353262-slide-4"/>
</p:tagLst>
</file>

<file path=ppt/tags/tag3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3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6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808991449&quot;,&quot;product_name&quot;:&quot;wps-wpp-pc&quot;,&quot;intention_code&quot;:&quot;wps_wpp_generate_outline_pay&quot;}*auto_gallery_ai_3.0.1_online*6561653937396261366465666138396334313166373134346566623039353262-slide-4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7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509/f931b443-c635-40aa-8389-9d887e88aa36.jpg?Expires=1789284986\u0026AWSAccessKeyId=AKLT9NSy7kh8TIS1UzNqLRY2\u0026Signature=3kZRvMyEJFt201%2FC%2FX%2BEE9pOFmI%3D&quot;,&quot;product_name&quot;:&quot;wps-wpp-pc&quot;,&quot;intention_code&quot;:&quot;wps_wpp_generate_outline_pay&quot;}*auto_qingqiu_ai_3.0.1_online*6561653937396261366465666138396334313166373134346566623039353262-slide-4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7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896"/>
  <p:tag name="KSO_WM_TEMPLATE_SLIDE_ID" val="slide_33b65c8d547e38d4"/>
</p:tagLst>
</file>

<file path=ppt/tags/tag37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b5397d686fa1f1883c5a5968d6a0a65a53cc3c2"/>
  <p:tag name="KSO_WM_NEWLAYOUT_ID" val="1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37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38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0768"/>
  <p:tag name="KSO_WM_TEMPLATE_CATEGORY" val="custom"/>
  <p:tag name="KSO_WM_SLIDE_INDEX" val="3"/>
  <p:tag name="KSO_WM_SLIDE_ID" val="custom40480768_7"/>
  <p:tag name="KSO_WM_TEMPLATE_MASTER_TYPE" val="0"/>
  <p:tag name="KSO_WM_SLIDE_LAYOUT" val="a_e"/>
  <p:tag name="KSO_WM_SLIDE_LAYOUT_CNT" val="1_1"/>
  <p:tag name="KSO_WM_TAG_VERSION" val="3.0"/>
</p:tagLst>
</file>

<file path=ppt/tags/tag3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4a2acd7a913123052fda55098047a63a69eae7c"/>
  <p:tag name="KSO_WM_NEWLAYOUT_GROUP_ID" val="layout_2"/>
  <p:tag name="KSO_WM_NEWLAYOUT_ID" val="slide_349f98c92ef8ac01"/>
  <p:tag name="KSO_WM_UNIT_PRESET_TEXT" val="单击此处添加标题"/>
</p:tagLst>
</file>

<file path=ppt/tags/tag38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09/b8cc8ed8-f006-44ad-a23f-e98cee0b1555.jpg?Expires=1789284986\u0026AWSAccessKeyId=AKLT9NSy7kh8TIS1UzNqLRY2\u0026Signature=9IiNfJMZTSHq2ZpyGkKwA59ay78%3D&quot;,&quot;product_name&quot;:&quot;wps-wpp-pc&quot;,&quot;intention_code&quot;:&quot;wps_wpp_generate_outline_pay&quot;}*auto_qingqiu_ai_3.0.1_online*6561653937396261366465666138396334313166373134346566623039353262-slide-6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8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09/86b06610-6631-4c40-8b45-35d3f2218955.jpg?Expires=1789284986\u0026AWSAccessKeyId=AKLT9NSy7kh8TIS1UzNqLRY2\u0026Signature=Ntqbvfc3e1W7tn94A1tWR3RniqU%3D&quot;,&quot;product_name&quot;:&quot;wps-wpp-pc&quot;,&quot;intention_code&quot;:&quot;wps_wpp_generate_outline_pay&quot;}*auto_qingqiu_ai_3.0.1_online*6561653937396261366465666138396334313166373134346566623039353262-slide-6"/>
</p:tagLst>
</file>

<file path=ppt/tags/tag3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90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896"/>
  <p:tag name="KSO_WM_TEMPLATE_SLIDE_ID" val="slide_349f98c92ef8ac01"/>
</p:tagLst>
</file>

<file path=ppt/tags/tag3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4dc1a7fe5cf95c69802396b1429ebf3d3fbeabd"/>
  <p:tag name="KSO_WM_NEWLAYOUT_GROUP_ID" val="layout_27"/>
  <p:tag name="KSO_WM_NEWLAYOUT_ID" val="slide_c0721c1dc1994710"/>
  <p:tag name="KSO_WM_UNIT_PRESET_TEXT" val="单击此处添加标题"/>
</p:tagLst>
</file>

<file path=ppt/tags/tag39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3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9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3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0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4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0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896"/>
  <p:tag name="KSO_WM_TEMPLATE_SLIDE_ID" val="slide_c0721c1dc1994710"/>
</p:tagLst>
</file>

<file path=ppt/tags/tag40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b5397d686fa1f1883c5a5968d6a0a65a53cc3c2"/>
  <p:tag name="KSO_WM_NEWLAYOUT_ID" val="1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40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407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0768"/>
  <p:tag name="KSO_WM_TEMPLATE_CATEGORY" val="custom"/>
  <p:tag name="KSO_WM_SLIDE_INDEX" val="3"/>
  <p:tag name="KSO_WM_SLIDE_ID" val="custom40480768_7"/>
  <p:tag name="KSO_WM_TEMPLATE_MASTER_TYPE" val="0"/>
  <p:tag name="KSO_WM_SLIDE_LAYOUT" val="a_e"/>
  <p:tag name="KSO_WM_SLIDE_LAYOUT_CNT" val="1_1"/>
  <p:tag name="KSO_WM_TAG_VERSION" val="3.0"/>
</p:tagLst>
</file>

<file path=ppt/tags/tag40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46e535956b93fccae5afccf0f0bec7fa63ea13f"/>
  <p:tag name="KSO_WM_NEWLAYOUT_GROUP_ID" val="layout_30"/>
  <p:tag name="KSO_WM_NEWLAYOUT_ID" val="slide_a16b2b5fbc98ea23"/>
  <p:tag name="KSO_WM_UNIT_PRESET_TEXT" val="单击此处添加标题"/>
</p:tagLst>
</file>

<file path=ppt/tags/tag40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09/9c584f7d-efa5-48c1-80a3-b290fd5dfa30.jpg?Expires=1789284989\u0026AWSAccessKeyId=AKLT9NSy7kh8TIS1UzNqLRY2\u0026Signature=1IHfklQHN8gDEdVILS5jWXaGcT4%3D&quot;,&quot;product_name&quot;:&quot;wps-wpp-pc&quot;,&quot;intention_code&quot;:&quot;wps_wpp_generate_outline_pay&quot;}*auto_qingqiu_ai_v2.1.5_ONLINE*6561653937396261366465666138396334313166373134346566623039353262-slide-9"/>
</p:tagLst>
</file>

<file path=ppt/tags/tag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41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1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1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1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4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422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4896"/>
  <p:tag name="KSO_WM_TEMPLATE_SLIDE_ID" val="slide_a16b2b5fbc98ea23"/>
</p:tagLst>
</file>

<file path=ppt/tags/tag4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7519894108ab1e84da460e8aaa16735e0ea0021"/>
  <p:tag name="KSO_WM_NEWLAYOUT_GROUP_ID" val="layout_31"/>
  <p:tag name="KSO_WM_NEWLAYOUT_ID" val="slide_0490e86dca4ec783"/>
  <p:tag name="KSO_WM_UNIT_PRESET_TEXT" val="单击此处添加标题"/>
</p:tagLst>
</file>

<file path=ppt/tags/tag42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80640593&quot;,&quot;product_name&quot;:&quot;wps-wpp-pc&quot;,&quot;intention_code&quot;:&quot;wps_wpp_generate_outline_pay&quot;}*auto_gallery_ai_v2.1.5_ONLINE*6561653937396261366465666138396334313166373134346566623039353262-slide-10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2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137948365&quot;,&quot;product_name&quot;:&quot;wps-wpp-pc&quot;,&quot;intention_code&quot;:&quot;wps_wpp_generate_outline_pay&quot;}*auto_gallery_ai_v2.1.5_ONLINE*6561653937396261366465666138396334313166373134346566623039353262-slide-10"/>
</p:tagLst>
</file>

<file path=ppt/tags/tag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32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896"/>
  <p:tag name="KSO_WM_TEMPLATE_SLIDE_ID" val="slide_0490e86dca4ec783"/>
</p:tagLst>
</file>

<file path=ppt/tags/tag43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b5397d686fa1f1883c5a5968d6a0a65a53cc3c2"/>
  <p:tag name="KSO_WM_NEWLAYOUT_ID" val="1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43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43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0768"/>
  <p:tag name="KSO_WM_TEMPLATE_CATEGORY" val="custom"/>
  <p:tag name="KSO_WM_SLIDE_INDEX" val="3"/>
  <p:tag name="KSO_WM_SLIDE_ID" val="custom40480768_7"/>
  <p:tag name="KSO_WM_TEMPLATE_MASTER_TYPE" val="0"/>
  <p:tag name="KSO_WM_SLIDE_LAYOUT" val="a_e"/>
  <p:tag name="KSO_WM_SLIDE_LAYOUT_CNT" val="1_1"/>
  <p:tag name="KSO_WM_TAG_VERSION" val="3.0"/>
</p:tagLst>
</file>

<file path=ppt/tags/tag4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6b280e5ab82ea1d502b3eaeb1d710b030e8e926"/>
  <p:tag name="KSO_WM_NEWLAYOUT_GROUP_ID" val="layout_35"/>
  <p:tag name="KSO_WM_NEWLAYOUT_ID" val="slide_3a8d68c4cb9e2e1d"/>
  <p:tag name="KSO_WM_UNIT_PRESET_TEXT" val="单击此处添加标题"/>
</p:tagLst>
</file>

<file path=ppt/tags/tag4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4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4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4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4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4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896"/>
  <p:tag name="KSO_WM_TEMPLATE_SLIDE_ID" val="slide_3a8d68c4cb9e2e1d"/>
</p:tagLst>
</file>

<file path=ppt/tags/tag4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a9573716d961a506446d02b3d35b23c04df5a78"/>
  <p:tag name="KSO_WM_NEWLAYOUT_GROUP_ID" val="layout_35"/>
  <p:tag name="KSO_WM_NEWLAYOUT_ID" val="slide_6d9c242c8c9b5533"/>
  <p:tag name="KSO_WM_UNIT_PRESET_TEXT" val="单击此处添加标题"/>
</p:tagLst>
</file>

<file path=ppt/tags/tag4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PRESET_TEXT" val="单击此处添加项标题"/>
  <p:tag name="KSO_WM_UNIT_TYPE" val="l_h_a"/>
</p:tagLst>
</file>

<file path=ppt/tags/tag44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4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4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PRESET_TEXT" val="单击此处添加项标题"/>
  <p:tag name="KSO_WM_UNIT_TYPE" val="l_h_a"/>
</p:tagLst>
</file>

<file path=ppt/tags/tag45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4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PRESET_TEXT" val="单击此处添加项标题"/>
  <p:tag name="KSO_WM_UNIT_TYPE" val="l_h_a"/>
</p:tagLst>
</file>

<file path=ppt/tags/tag45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4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5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4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4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460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4896"/>
  <p:tag name="KSO_WM_TEMPLATE_SLIDE_ID" val="slide_6d9c242c8c9b5533"/>
</p:tagLst>
</file>

<file path=ppt/tags/tag46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b5397d686fa1f1883c5a5968d6a0a65a53cc3c2"/>
  <p:tag name="KSO_WM_NEWLAYOUT_ID" val="1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46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463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0768"/>
  <p:tag name="KSO_WM_TEMPLATE_CATEGORY" val="custom"/>
  <p:tag name="KSO_WM_SLIDE_INDEX" val="3"/>
  <p:tag name="KSO_WM_SLIDE_ID" val="custom40480768_7"/>
  <p:tag name="KSO_WM_TEMPLATE_MASTER_TYPE" val="0"/>
  <p:tag name="KSO_WM_SLIDE_LAYOUT" val="a_e"/>
  <p:tag name="KSO_WM_SLIDE_LAYOUT_CNT" val="1_1"/>
  <p:tag name="KSO_WM_TAG_VERSION" val="3.0"/>
</p:tagLst>
</file>

<file path=ppt/tags/tag4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a2204fa29e26ab5cd3cf7a2688ea6294c45f0bb"/>
  <p:tag name="KSO_WM_NEWLAYOUT_GROUP_ID" val="layout_61"/>
  <p:tag name="KSO_WM_NEWLAYOUT_ID" val="slide_a545310637f23f8a"/>
  <p:tag name="KSO_WM_UNIT_PRESET_TEXT" val="单击此处添加标题"/>
</p:tagLst>
</file>

<file path=ppt/tags/tag4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72457449&quot;,&quot;product_name&quot;:&quot;wps-wpp-pc&quot;,&quot;intention_code&quot;:&quot;wps_wpp_generate_outline_pay&quot;}*auto_gallery_ai_3.0.1_online*6561653937396261366465666138396334313166373134346566623039353262-slide-15"/>
</p:tagLst>
</file>

<file path=ppt/tags/tag466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  <p:tag name="KSO_WM_UNIT_PRESET_TEXT" val=" "/>
</p:tagLst>
</file>

<file path=ppt/tags/tag4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7519894108ab1e84da460e8aaa16735e0ea0021"/>
  <p:tag name="KSO_WM_NEWLAYOUT_GROUP_ID" val="layout_31"/>
  <p:tag name="KSO_WM_NEWLAYOUT_ID" val="slide_0490e86dca4ec783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896"/>
  <p:tag name="KSO_WM_TEMPLATE_SLIDE_ID" val="slide_a545310637f23f8a"/>
</p:tagLst>
</file>

<file path=ppt/tags/tag4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8f15d54dfbb3c7890ba7529f0e91b2d99d4e708"/>
  <p:tag name="KSO_WM_NEWLAYOUT_GROUP_ID" val="layout_10012"/>
  <p:tag name="KSO_WM_NEWLAYOUT_ID" val="slide_3775706ee5620903"/>
  <p:tag name="KSO_WM_UNIT_PRESET_TEXT" val="单击此处添加标题"/>
</p:tagLst>
</file>

<file path=ppt/tags/tag4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211386289879&quot;,&quot;product_name&quot;:&quot;wps-wpp-pc&quot;,&quot;intention_code&quot;:&quot;wps_wpp_generate_outline_pay&quot;}*auto_gallery_ai_v2.1.5_ONLINE*6561653937396261366465666138396334313166373134346566623039353262-slide-16"/>
</p:tagLst>
</file>

<file path=ppt/tags/tag4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8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4896"/>
  <p:tag name="KSO_WM_TEMPLATE_SLIDE_ID" val="slide_3775706ee5620903"/>
</p:tagLst>
</file>

<file path=ppt/tags/tag479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48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a2627e5ac34c1e40a69ae72ff16e9390aabe0080"/>
  <p:tag name="KSO_WM_NEWLAYOUT_ID" val="178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68"/>
  <p:tag name="KSO_WM_TEMPLATE_CATEGORY" val="custom"/>
</p:tagLst>
</file>

<file path=ppt/tags/tag481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06be46c9219ad451"/>
  <p:tag name="KSO_WM_TEMPLATE_INDEX" val="40480768"/>
  <p:tag name="KSO_WM_TEMPLATE_CATEGORY" val="custom"/>
  <p:tag name="KSO_WM_SLIDE_INDEX" val="5"/>
  <p:tag name="KSO_WM_SLIDE_ID" val="custom40480768_9"/>
  <p:tag name="KSO_WM_TEMPLATE_MASTER_TYPE" val="0"/>
  <p:tag name="KSO_WM_SLIDE_LAYOUT" val="a_b"/>
  <p:tag name="KSO_WM_SLIDE_LAYOUT_CNT" val="1_1"/>
  <p:tag name="KSO_WM_TAG_VERSION" val="3.0"/>
</p:tagLst>
</file>

<file path=ppt/tags/tag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5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5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46e535956b93fccae5afccf0f0bec7fa63ea13f"/>
  <p:tag name="KSO_WM_NEWLAYOUT_GROUP_ID" val="layout_30"/>
  <p:tag name="KSO_WM_NEWLAYOUT_ID" val="slide_a16b2b5fbc98ea23"/>
</p:tagLst>
</file>

<file path=ppt/tags/tag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6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e40fca2121b3ca05edd30f5c80359e06753802e"/>
  <p:tag name="KSO_WM_NEWLAYOUT_GROUP_ID" val="layout_10012"/>
  <p:tag name="KSO_WM_NEWLAYOUT_ID" val="slide_ed19c0db6ed585c4"/>
</p:tagLst>
</file>

<file path=ppt/tags/tag7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7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7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7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4dc1a7fe5cf95c69802396b1429ebf3d3fbeabd"/>
  <p:tag name="KSO_WM_NEWLAYOUT_GROUP_ID" val="layout_27"/>
  <p:tag name="KSO_WM_NEWLAYOUT_ID" val="slide_c0721c1dc1994710"/>
</p:tagLst>
</file>

<file path=ppt/tags/tag7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8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9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768"/>
</p:tagLst>
</file>

<file path=ppt/tags/tag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4a2acd7a913123052fda55098047a63a69eae7c"/>
  <p:tag name="KSO_WM_NEWLAYOUT_GROUP_ID" val="layout_2"/>
  <p:tag name="KSO_WM_NEWLAYOUT_ID" val="slide_349f98c92ef8ac01"/>
</p:tagLst>
</file>

<file path=ppt/tags/tag9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047">
      <a:dk1>
        <a:srgbClr val="000000"/>
      </a:dk1>
      <a:lt1>
        <a:srgbClr val="FFFFFF"/>
      </a:lt1>
      <a:dk2>
        <a:srgbClr val="1B4250"/>
      </a:dk2>
      <a:lt2>
        <a:srgbClr val="DDEBEE"/>
      </a:lt2>
      <a:accent1>
        <a:srgbClr val="4091A2"/>
      </a:accent1>
      <a:accent2>
        <a:srgbClr val="1ACEBF"/>
      </a:accent2>
      <a:accent3>
        <a:srgbClr val="5D8AFE"/>
      </a:accent3>
      <a:accent4>
        <a:srgbClr val="FCB732"/>
      </a:accent4>
      <a:accent5>
        <a:srgbClr val="9A7EFD"/>
      </a:accent5>
      <a:accent6>
        <a:srgbClr val="D17BFD"/>
      </a:accent6>
      <a:hlink>
        <a:srgbClr val="0563C1"/>
      </a:hlink>
      <a:folHlink>
        <a:srgbClr val="954D72"/>
      </a:folHlink>
    </a:clrScheme>
    <a:fontScheme name="科技风/简约风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2495</Words>
  <Application>WPS 演示</Application>
  <PresentationFormat>宽屏</PresentationFormat>
  <Paragraphs>247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1_Office 主题</vt:lpstr>
      <vt:lpstr>2025年国家网络 安全宣传周专题</vt:lpstr>
      <vt:lpstr>目录</vt:lpstr>
      <vt:lpstr>网络安全现状</vt:lpstr>
      <vt:lpstr>全国网民规模与结构</vt:lpstr>
      <vt:lpstr>职校师生的数字生活场景</vt:lpstr>
      <vt:lpstr>新型风险挑战</vt:lpstr>
      <vt:lpstr>生成式AI技术的普及应用</vt:lpstr>
      <vt:lpstr>针对职校师生的AI安全风险</vt:lpstr>
      <vt:lpstr>网络安全意义</vt:lpstr>
      <vt:lpstr>保障师生核心权益</vt:lpstr>
      <vt:lpstr>维护校园与社会安全</vt:lpstr>
      <vt:lpstr>师生责任担当</vt:lpstr>
      <vt:lpstr>教师的网络安全责任</vt:lpstr>
      <vt:lpstr>学生的网络安全行动</vt:lpstr>
      <vt:lpstr>总结与倡议</vt:lpstr>
      <vt:lpstr>核心总结</vt:lpstr>
      <vt:lpstr>行动倡议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2025年国家网络安全 宣传周·主题班会</dc:title>
  <dc:creator/>
  <cp:lastModifiedBy>lily</cp:lastModifiedBy>
  <cp:revision>1</cp:revision>
  <dcterms:created xsi:type="dcterms:W3CDTF">2025-09-16T06:19:40Z</dcterms:created>
  <dcterms:modified xsi:type="dcterms:W3CDTF">2025-09-16T06:19:40Z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v1.0_ai_69796634896</vt:lpwstr>
  </property>
</Properties>
</file>